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89" r:id="rId5"/>
    <p:sldId id="316" r:id="rId6"/>
    <p:sldId id="390" r:id="rId7"/>
    <p:sldId id="391" r:id="rId8"/>
    <p:sldId id="300" r:id="rId9"/>
    <p:sldId id="320" r:id="rId10"/>
    <p:sldId id="318" r:id="rId11"/>
    <p:sldId id="319" r:id="rId12"/>
    <p:sldId id="321" r:id="rId13"/>
    <p:sldId id="322" r:id="rId14"/>
    <p:sldId id="274" r:id="rId1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7D06B3F7-0239-42BE-BA3F-34C9444A8745}">
          <p14:sldIdLst>
            <p14:sldId id="389"/>
            <p14:sldId id="316"/>
            <p14:sldId id="390"/>
            <p14:sldId id="391"/>
            <p14:sldId id="300"/>
            <p14:sldId id="320"/>
            <p14:sldId id="318"/>
            <p14:sldId id="319"/>
            <p14:sldId id="321"/>
            <p14:sldId id="322"/>
          </p14:sldIdLst>
        </p14:section>
        <p14:section name="Inndeling uten navn" id="{26ACC6E2-30AA-46AE-95B3-C02120AE3CCB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62B46"/>
    <a:srgbClr val="0077AF"/>
    <a:srgbClr val="A6C2E0"/>
    <a:srgbClr val="E6B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C85E9-08E4-4F80-BC69-892053BDB306}" v="3" dt="2021-05-31T08:38:41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3800" autoAdjust="0"/>
  </p:normalViewPr>
  <p:slideViewPr>
    <p:cSldViewPr>
      <p:cViewPr varScale="1">
        <p:scale>
          <a:sx n="68" d="100"/>
          <a:sy n="68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vor Vasshus" userId="0ef333ef-69bf-4b95-92d8-fc37ced5f38d" providerId="ADAL" clId="{CECC85E9-08E4-4F80-BC69-892053BDB306}"/>
    <pc:docChg chg="undo custSel addSld delSld modSld sldOrd modSection">
      <pc:chgData name="Solvor Vasshus" userId="0ef333ef-69bf-4b95-92d8-fc37ced5f38d" providerId="ADAL" clId="{CECC85E9-08E4-4F80-BC69-892053BDB306}" dt="2021-05-31T09:16:17.381" v="1331" actId="20577"/>
      <pc:docMkLst>
        <pc:docMk/>
      </pc:docMkLst>
      <pc:sldChg chg="del">
        <pc:chgData name="Solvor Vasshus" userId="0ef333ef-69bf-4b95-92d8-fc37ced5f38d" providerId="ADAL" clId="{CECC85E9-08E4-4F80-BC69-892053BDB306}" dt="2021-05-31T07:59:53.892" v="38" actId="47"/>
        <pc:sldMkLst>
          <pc:docMk/>
          <pc:sldMk cId="756663518" sldId="256"/>
        </pc:sldMkLst>
      </pc:sldChg>
      <pc:sldChg chg="del">
        <pc:chgData name="Solvor Vasshus" userId="0ef333ef-69bf-4b95-92d8-fc37ced5f38d" providerId="ADAL" clId="{CECC85E9-08E4-4F80-BC69-892053BDB306}" dt="2021-05-31T08:41:17.213" v="571" actId="47"/>
        <pc:sldMkLst>
          <pc:docMk/>
          <pc:sldMk cId="3699172364" sldId="279"/>
        </pc:sldMkLst>
      </pc:sldChg>
      <pc:sldChg chg="del">
        <pc:chgData name="Solvor Vasshus" userId="0ef333ef-69bf-4b95-92d8-fc37ced5f38d" providerId="ADAL" clId="{CECC85E9-08E4-4F80-BC69-892053BDB306}" dt="2021-05-31T08:41:45.072" v="583" actId="47"/>
        <pc:sldMkLst>
          <pc:docMk/>
          <pc:sldMk cId="413578120" sldId="285"/>
        </pc:sldMkLst>
      </pc:sldChg>
      <pc:sldChg chg="del">
        <pc:chgData name="Solvor Vasshus" userId="0ef333ef-69bf-4b95-92d8-fc37ced5f38d" providerId="ADAL" clId="{CECC85E9-08E4-4F80-BC69-892053BDB306}" dt="2021-05-31T08:41:47.033" v="584" actId="47"/>
        <pc:sldMkLst>
          <pc:docMk/>
          <pc:sldMk cId="1516864595" sldId="288"/>
        </pc:sldMkLst>
      </pc:sldChg>
      <pc:sldChg chg="del">
        <pc:chgData name="Solvor Vasshus" userId="0ef333ef-69bf-4b95-92d8-fc37ced5f38d" providerId="ADAL" clId="{CECC85E9-08E4-4F80-BC69-892053BDB306}" dt="2021-05-31T08:41:54.802" v="585" actId="47"/>
        <pc:sldMkLst>
          <pc:docMk/>
          <pc:sldMk cId="263497334" sldId="293"/>
        </pc:sldMkLst>
      </pc:sldChg>
      <pc:sldChg chg="del">
        <pc:chgData name="Solvor Vasshus" userId="0ef333ef-69bf-4b95-92d8-fc37ced5f38d" providerId="ADAL" clId="{CECC85E9-08E4-4F80-BC69-892053BDB306}" dt="2021-05-31T08:41:56.963" v="586" actId="47"/>
        <pc:sldMkLst>
          <pc:docMk/>
          <pc:sldMk cId="4080986284" sldId="294"/>
        </pc:sldMkLst>
      </pc:sldChg>
      <pc:sldChg chg="del">
        <pc:chgData name="Solvor Vasshus" userId="0ef333ef-69bf-4b95-92d8-fc37ced5f38d" providerId="ADAL" clId="{CECC85E9-08E4-4F80-BC69-892053BDB306}" dt="2021-05-31T08:41:27.252" v="578" actId="47"/>
        <pc:sldMkLst>
          <pc:docMk/>
          <pc:sldMk cId="660948411" sldId="296"/>
        </pc:sldMkLst>
      </pc:sldChg>
      <pc:sldChg chg="add del">
        <pc:chgData name="Solvor Vasshus" userId="0ef333ef-69bf-4b95-92d8-fc37ced5f38d" providerId="ADAL" clId="{CECC85E9-08E4-4F80-BC69-892053BDB306}" dt="2021-05-31T08:41:43.831" v="582" actId="47"/>
        <pc:sldMkLst>
          <pc:docMk/>
          <pc:sldMk cId="3952950365" sldId="299"/>
        </pc:sldMkLst>
      </pc:sldChg>
      <pc:sldChg chg="modSp mod">
        <pc:chgData name="Solvor Vasshus" userId="0ef333ef-69bf-4b95-92d8-fc37ced5f38d" providerId="ADAL" clId="{CECC85E9-08E4-4F80-BC69-892053BDB306}" dt="2021-05-31T08:00:42.837" v="64" actId="20577"/>
        <pc:sldMkLst>
          <pc:docMk/>
          <pc:sldMk cId="4203820135" sldId="300"/>
        </pc:sldMkLst>
        <pc:spChg chg="mod">
          <ac:chgData name="Solvor Vasshus" userId="0ef333ef-69bf-4b95-92d8-fc37ced5f38d" providerId="ADAL" clId="{CECC85E9-08E4-4F80-BC69-892053BDB306}" dt="2021-05-31T08:00:42.837" v="64" actId="20577"/>
          <ac:spMkLst>
            <pc:docMk/>
            <pc:sldMk cId="4203820135" sldId="300"/>
            <ac:spMk id="3" creationId="{00000000-0000-0000-0000-000000000000}"/>
          </ac:spMkLst>
        </pc:spChg>
      </pc:sldChg>
      <pc:sldChg chg="del">
        <pc:chgData name="Solvor Vasshus" userId="0ef333ef-69bf-4b95-92d8-fc37ced5f38d" providerId="ADAL" clId="{CECC85E9-08E4-4F80-BC69-892053BDB306}" dt="2021-05-31T08:41:06.265" v="569" actId="47"/>
        <pc:sldMkLst>
          <pc:docMk/>
          <pc:sldMk cId="2276364682" sldId="302"/>
        </pc:sldMkLst>
      </pc:sldChg>
      <pc:sldChg chg="del">
        <pc:chgData name="Solvor Vasshus" userId="0ef333ef-69bf-4b95-92d8-fc37ced5f38d" providerId="ADAL" clId="{CECC85E9-08E4-4F80-BC69-892053BDB306}" dt="2021-05-31T08:41:18.772" v="572" actId="47"/>
        <pc:sldMkLst>
          <pc:docMk/>
          <pc:sldMk cId="1158163603" sldId="306"/>
        </pc:sldMkLst>
      </pc:sldChg>
      <pc:sldChg chg="del">
        <pc:chgData name="Solvor Vasshus" userId="0ef333ef-69bf-4b95-92d8-fc37ced5f38d" providerId="ADAL" clId="{CECC85E9-08E4-4F80-BC69-892053BDB306}" dt="2021-05-31T08:42:03.871" v="587" actId="47"/>
        <pc:sldMkLst>
          <pc:docMk/>
          <pc:sldMk cId="3134575887" sldId="308"/>
        </pc:sldMkLst>
      </pc:sldChg>
      <pc:sldChg chg="del">
        <pc:chgData name="Solvor Vasshus" userId="0ef333ef-69bf-4b95-92d8-fc37ced5f38d" providerId="ADAL" clId="{CECC85E9-08E4-4F80-BC69-892053BDB306}" dt="2021-05-31T08:41:25.196" v="577" actId="47"/>
        <pc:sldMkLst>
          <pc:docMk/>
          <pc:sldMk cId="536584870" sldId="310"/>
        </pc:sldMkLst>
      </pc:sldChg>
      <pc:sldChg chg="del">
        <pc:chgData name="Solvor Vasshus" userId="0ef333ef-69bf-4b95-92d8-fc37ced5f38d" providerId="ADAL" clId="{CECC85E9-08E4-4F80-BC69-892053BDB306}" dt="2021-05-31T08:41:15.634" v="570" actId="47"/>
        <pc:sldMkLst>
          <pc:docMk/>
          <pc:sldMk cId="4059749164" sldId="311"/>
        </pc:sldMkLst>
      </pc:sldChg>
      <pc:sldChg chg="del">
        <pc:chgData name="Solvor Vasshus" userId="0ef333ef-69bf-4b95-92d8-fc37ced5f38d" providerId="ADAL" clId="{CECC85E9-08E4-4F80-BC69-892053BDB306}" dt="2021-05-31T08:41:20.180" v="573" actId="47"/>
        <pc:sldMkLst>
          <pc:docMk/>
          <pc:sldMk cId="1557309292" sldId="312"/>
        </pc:sldMkLst>
      </pc:sldChg>
      <pc:sldChg chg="del">
        <pc:chgData name="Solvor Vasshus" userId="0ef333ef-69bf-4b95-92d8-fc37ced5f38d" providerId="ADAL" clId="{CECC85E9-08E4-4F80-BC69-892053BDB306}" dt="2021-05-31T08:41:21.709" v="574" actId="47"/>
        <pc:sldMkLst>
          <pc:docMk/>
          <pc:sldMk cId="3118292736" sldId="314"/>
        </pc:sldMkLst>
      </pc:sldChg>
      <pc:sldChg chg="modSp mod ord">
        <pc:chgData name="Solvor Vasshus" userId="0ef333ef-69bf-4b95-92d8-fc37ced5f38d" providerId="ADAL" clId="{CECC85E9-08E4-4F80-BC69-892053BDB306}" dt="2021-05-31T08:43:24" v="589"/>
        <pc:sldMkLst>
          <pc:docMk/>
          <pc:sldMk cId="3489399952" sldId="316"/>
        </pc:sldMkLst>
        <pc:spChg chg="mod">
          <ac:chgData name="Solvor Vasshus" userId="0ef333ef-69bf-4b95-92d8-fc37ced5f38d" providerId="ADAL" clId="{CECC85E9-08E4-4F80-BC69-892053BDB306}" dt="2021-05-31T08:34:15.211" v="77" actId="27636"/>
          <ac:spMkLst>
            <pc:docMk/>
            <pc:sldMk cId="3489399952" sldId="316"/>
            <ac:spMk id="3" creationId="{00000000-0000-0000-0000-000000000000}"/>
          </ac:spMkLst>
        </pc:spChg>
      </pc:sldChg>
      <pc:sldChg chg="del">
        <pc:chgData name="Solvor Vasshus" userId="0ef333ef-69bf-4b95-92d8-fc37ced5f38d" providerId="ADAL" clId="{CECC85E9-08E4-4F80-BC69-892053BDB306}" dt="2021-05-31T08:34:31.792" v="78" actId="47"/>
        <pc:sldMkLst>
          <pc:docMk/>
          <pc:sldMk cId="292183796" sldId="317"/>
        </pc:sldMkLst>
      </pc:sldChg>
      <pc:sldChg chg="modSp mod">
        <pc:chgData name="Solvor Vasshus" userId="0ef333ef-69bf-4b95-92d8-fc37ced5f38d" providerId="ADAL" clId="{CECC85E9-08E4-4F80-BC69-892053BDB306}" dt="2021-05-31T08:38:13.018" v="523" actId="20577"/>
        <pc:sldMkLst>
          <pc:docMk/>
          <pc:sldMk cId="2745513508" sldId="318"/>
        </pc:sldMkLst>
        <pc:spChg chg="mod">
          <ac:chgData name="Solvor Vasshus" userId="0ef333ef-69bf-4b95-92d8-fc37ced5f38d" providerId="ADAL" clId="{CECC85E9-08E4-4F80-BC69-892053BDB306}" dt="2021-05-31T08:38:13.018" v="523" actId="20577"/>
          <ac:spMkLst>
            <pc:docMk/>
            <pc:sldMk cId="2745513508" sldId="318"/>
            <ac:spMk id="3" creationId="{00000000-0000-0000-0000-000000000000}"/>
          </ac:spMkLst>
        </pc:spChg>
      </pc:sldChg>
      <pc:sldChg chg="modSp mod">
        <pc:chgData name="Solvor Vasshus" userId="0ef333ef-69bf-4b95-92d8-fc37ced5f38d" providerId="ADAL" clId="{CECC85E9-08E4-4F80-BC69-892053BDB306}" dt="2021-05-31T08:39:26.085" v="568" actId="20577"/>
        <pc:sldMkLst>
          <pc:docMk/>
          <pc:sldMk cId="981398944" sldId="319"/>
        </pc:sldMkLst>
        <pc:spChg chg="mod">
          <ac:chgData name="Solvor Vasshus" userId="0ef333ef-69bf-4b95-92d8-fc37ced5f38d" providerId="ADAL" clId="{CECC85E9-08E4-4F80-BC69-892053BDB306}" dt="2021-05-31T08:39:26.085" v="568" actId="20577"/>
          <ac:spMkLst>
            <pc:docMk/>
            <pc:sldMk cId="981398944" sldId="319"/>
            <ac:spMk id="3" creationId="{00000000-0000-0000-0000-000000000000}"/>
          </ac:spMkLst>
        </pc:spChg>
      </pc:sldChg>
      <pc:sldChg chg="del">
        <pc:chgData name="Solvor Vasshus" userId="0ef333ef-69bf-4b95-92d8-fc37ced5f38d" providerId="ADAL" clId="{CECC85E9-08E4-4F80-BC69-892053BDB306}" dt="2021-05-31T08:41:24.224" v="576" actId="47"/>
        <pc:sldMkLst>
          <pc:docMk/>
          <pc:sldMk cId="985226297" sldId="323"/>
        </pc:sldMkLst>
      </pc:sldChg>
      <pc:sldChg chg="del">
        <pc:chgData name="Solvor Vasshus" userId="0ef333ef-69bf-4b95-92d8-fc37ced5f38d" providerId="ADAL" clId="{CECC85E9-08E4-4F80-BC69-892053BDB306}" dt="2021-05-31T08:41:22.962" v="575" actId="47"/>
        <pc:sldMkLst>
          <pc:docMk/>
          <pc:sldMk cId="4137017587" sldId="324"/>
        </pc:sldMkLst>
      </pc:sldChg>
      <pc:sldChg chg="del">
        <pc:chgData name="Solvor Vasshus" userId="0ef333ef-69bf-4b95-92d8-fc37ced5f38d" providerId="ADAL" clId="{CECC85E9-08E4-4F80-BC69-892053BDB306}" dt="2021-05-31T08:41:28.538" v="579" actId="47"/>
        <pc:sldMkLst>
          <pc:docMk/>
          <pc:sldMk cId="3030125412" sldId="325"/>
        </pc:sldMkLst>
      </pc:sldChg>
      <pc:sldChg chg="modSp add mod">
        <pc:chgData name="Solvor Vasshus" userId="0ef333ef-69bf-4b95-92d8-fc37ced5f38d" providerId="ADAL" clId="{CECC85E9-08E4-4F80-BC69-892053BDB306}" dt="2021-05-31T09:11:13.182" v="1025" actId="14100"/>
        <pc:sldMkLst>
          <pc:docMk/>
          <pc:sldMk cId="1366640671" sldId="389"/>
        </pc:sldMkLst>
        <pc:spChg chg="mod">
          <ac:chgData name="Solvor Vasshus" userId="0ef333ef-69bf-4b95-92d8-fc37ced5f38d" providerId="ADAL" clId="{CECC85E9-08E4-4F80-BC69-892053BDB306}" dt="2021-05-31T09:09:28.469" v="1013" actId="255"/>
          <ac:spMkLst>
            <pc:docMk/>
            <pc:sldMk cId="1366640671" sldId="389"/>
            <ac:spMk id="2" creationId="{00000000-0000-0000-0000-000000000000}"/>
          </ac:spMkLst>
        </pc:spChg>
        <pc:spChg chg="mod">
          <ac:chgData name="Solvor Vasshus" userId="0ef333ef-69bf-4b95-92d8-fc37ced5f38d" providerId="ADAL" clId="{CECC85E9-08E4-4F80-BC69-892053BDB306}" dt="2021-05-31T09:11:13.182" v="1025" actId="14100"/>
          <ac:spMkLst>
            <pc:docMk/>
            <pc:sldMk cId="1366640671" sldId="389"/>
            <ac:spMk id="3" creationId="{00000000-0000-0000-0000-000000000000}"/>
          </ac:spMkLst>
        </pc:spChg>
        <pc:spChg chg="mod">
          <ac:chgData name="Solvor Vasshus" userId="0ef333ef-69bf-4b95-92d8-fc37ced5f38d" providerId="ADAL" clId="{CECC85E9-08E4-4F80-BC69-892053BDB306}" dt="2021-05-31T09:09:51.774" v="1016" actId="255"/>
          <ac:spMkLst>
            <pc:docMk/>
            <pc:sldMk cId="1366640671" sldId="389"/>
            <ac:spMk id="6" creationId="{00000000-0000-0000-0000-000000000000}"/>
          </ac:spMkLst>
        </pc:spChg>
        <pc:spChg chg="mod">
          <ac:chgData name="Solvor Vasshus" userId="0ef333ef-69bf-4b95-92d8-fc37ced5f38d" providerId="ADAL" clId="{CECC85E9-08E4-4F80-BC69-892053BDB306}" dt="2021-05-31T09:10:58.088" v="1022" actId="14100"/>
          <ac:spMkLst>
            <pc:docMk/>
            <pc:sldMk cId="1366640671" sldId="389"/>
            <ac:spMk id="7" creationId="{00000000-0000-0000-0000-000000000000}"/>
          </ac:spMkLst>
        </pc:spChg>
      </pc:sldChg>
      <pc:sldChg chg="modSp new mod">
        <pc:chgData name="Solvor Vasshus" userId="0ef333ef-69bf-4b95-92d8-fc37ced5f38d" providerId="ADAL" clId="{CECC85E9-08E4-4F80-BC69-892053BDB306}" dt="2021-05-31T08:46:54.223" v="1011" actId="27636"/>
        <pc:sldMkLst>
          <pc:docMk/>
          <pc:sldMk cId="4057591083" sldId="390"/>
        </pc:sldMkLst>
        <pc:spChg chg="mod">
          <ac:chgData name="Solvor Vasshus" userId="0ef333ef-69bf-4b95-92d8-fc37ced5f38d" providerId="ADAL" clId="{CECC85E9-08E4-4F80-BC69-892053BDB306}" dt="2021-05-31T08:44:11.376" v="611" actId="20577"/>
          <ac:spMkLst>
            <pc:docMk/>
            <pc:sldMk cId="4057591083" sldId="390"/>
            <ac:spMk id="2" creationId="{E03E3DDC-E8EE-4BA1-A805-C2D43A6EBBBF}"/>
          </ac:spMkLst>
        </pc:spChg>
        <pc:spChg chg="mod">
          <ac:chgData name="Solvor Vasshus" userId="0ef333ef-69bf-4b95-92d8-fc37ced5f38d" providerId="ADAL" clId="{CECC85E9-08E4-4F80-BC69-892053BDB306}" dt="2021-05-31T08:46:54.223" v="1011" actId="27636"/>
          <ac:spMkLst>
            <pc:docMk/>
            <pc:sldMk cId="4057591083" sldId="390"/>
            <ac:spMk id="3" creationId="{4A84FAD1-862E-4737-8C73-57D24C26028A}"/>
          </ac:spMkLst>
        </pc:spChg>
      </pc:sldChg>
      <pc:sldChg chg="modSp new mod">
        <pc:chgData name="Solvor Vasshus" userId="0ef333ef-69bf-4b95-92d8-fc37ced5f38d" providerId="ADAL" clId="{CECC85E9-08E4-4F80-BC69-892053BDB306}" dt="2021-05-31T09:16:17.381" v="1331" actId="20577"/>
        <pc:sldMkLst>
          <pc:docMk/>
          <pc:sldMk cId="3842513243" sldId="391"/>
        </pc:sldMkLst>
        <pc:spChg chg="mod">
          <ac:chgData name="Solvor Vasshus" userId="0ef333ef-69bf-4b95-92d8-fc37ced5f38d" providerId="ADAL" clId="{CECC85E9-08E4-4F80-BC69-892053BDB306}" dt="2021-05-31T09:12:52.114" v="1079" actId="14100"/>
          <ac:spMkLst>
            <pc:docMk/>
            <pc:sldMk cId="3842513243" sldId="391"/>
            <ac:spMk id="2" creationId="{A1788A03-E2D3-40B3-B678-3560822ABD40}"/>
          </ac:spMkLst>
        </pc:spChg>
        <pc:spChg chg="mod">
          <ac:chgData name="Solvor Vasshus" userId="0ef333ef-69bf-4b95-92d8-fc37ced5f38d" providerId="ADAL" clId="{CECC85E9-08E4-4F80-BC69-892053BDB306}" dt="2021-05-31T09:16:17.381" v="1331" actId="20577"/>
          <ac:spMkLst>
            <pc:docMk/>
            <pc:sldMk cId="3842513243" sldId="391"/>
            <ac:spMk id="3" creationId="{8E1AD824-473F-4DAF-A0ED-C8284EE81481}"/>
          </ac:spMkLst>
        </pc:spChg>
      </pc:sldChg>
    </pc:docChg>
  </pc:docChgLst>
  <pc:docChgLst>
    <pc:chgData name="Solfrid Ruud Rekdal" userId="40f37411-8dbf-4519-9e44-1a1585b082d1" providerId="ADAL" clId="{4678683F-4318-4A16-9465-8E2ED97A77E2}"/>
    <pc:docChg chg="custSel modSld">
      <pc:chgData name="Solfrid Ruud Rekdal" userId="40f37411-8dbf-4519-9e44-1a1585b082d1" providerId="ADAL" clId="{4678683F-4318-4A16-9465-8E2ED97A77E2}" dt="2021-05-31T17:26:10.150" v="73" actId="255"/>
      <pc:docMkLst>
        <pc:docMk/>
      </pc:docMkLst>
      <pc:sldChg chg="modSp mod">
        <pc:chgData name="Solfrid Ruud Rekdal" userId="40f37411-8dbf-4519-9e44-1a1585b082d1" providerId="ADAL" clId="{4678683F-4318-4A16-9465-8E2ED97A77E2}" dt="2021-05-31T17:26:10.150" v="73" actId="255"/>
        <pc:sldMkLst>
          <pc:docMk/>
          <pc:sldMk cId="981398944" sldId="319"/>
        </pc:sldMkLst>
        <pc:spChg chg="mod">
          <ac:chgData name="Solfrid Ruud Rekdal" userId="40f37411-8dbf-4519-9e44-1a1585b082d1" providerId="ADAL" clId="{4678683F-4318-4A16-9465-8E2ED97A77E2}" dt="2021-05-31T17:26:10.150" v="73" actId="255"/>
          <ac:spMkLst>
            <pc:docMk/>
            <pc:sldMk cId="981398944" sldId="31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974D4-2E14-4B6A-991E-AEB8EB74683A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</dgm:pt>
    <dgm:pt modelId="{7407D270-3D82-4A75-B5AB-AFD5A0CB70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dirty="0">
              <a:ln/>
              <a:effectLst/>
              <a:latin typeface="Comic Sans MS" pitchFamily="66" charset="0"/>
            </a:rPr>
            <a:t>Sosiale ferdigheter</a:t>
          </a:r>
        </a:p>
      </dgm:t>
    </dgm:pt>
    <dgm:pt modelId="{2003927A-07E2-47D3-8676-7542427BA35C}" type="parTrans" cxnId="{02A8D4E0-A7A0-43AB-A594-1C9AD419E45E}">
      <dgm:prSet/>
      <dgm:spPr/>
      <dgm:t>
        <a:bodyPr/>
        <a:lstStyle/>
        <a:p>
          <a:endParaRPr lang="nb-NO"/>
        </a:p>
      </dgm:t>
    </dgm:pt>
    <dgm:pt modelId="{3C3706B3-7FB9-4F7A-B6D7-B2855D1DCF60}" type="sibTrans" cxnId="{02A8D4E0-A7A0-43AB-A594-1C9AD419E45E}">
      <dgm:prSet/>
      <dgm:spPr/>
      <dgm:t>
        <a:bodyPr/>
        <a:lstStyle/>
        <a:p>
          <a:endParaRPr lang="nb-NO"/>
        </a:p>
      </dgm:t>
    </dgm:pt>
    <dgm:pt modelId="{E9DEFEA2-A9F0-4C0E-A405-0FA778009C1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>
              <a:ln/>
              <a:effectLst/>
              <a:latin typeface="Comic Sans MS" pitchFamily="66" charset="0"/>
            </a:rPr>
            <a:t>Kle av og på seg alene.</a:t>
          </a:r>
        </a:p>
      </dgm:t>
    </dgm:pt>
    <dgm:pt modelId="{0C168915-B638-4E4E-B860-E52B8E04EA52}" type="parTrans" cxnId="{C3512660-F46B-4AD0-B741-5A14373DC31A}">
      <dgm:prSet/>
      <dgm:spPr/>
      <dgm:t>
        <a:bodyPr/>
        <a:lstStyle/>
        <a:p>
          <a:endParaRPr lang="nb-NO"/>
        </a:p>
      </dgm:t>
    </dgm:pt>
    <dgm:pt modelId="{BB929CCF-5AA6-4EC2-A4BE-B5967644A740}" type="sibTrans" cxnId="{C3512660-F46B-4AD0-B741-5A14373DC31A}">
      <dgm:prSet/>
      <dgm:spPr/>
      <dgm:t>
        <a:bodyPr/>
        <a:lstStyle/>
        <a:p>
          <a:endParaRPr lang="nb-NO"/>
        </a:p>
      </dgm:t>
    </dgm:pt>
    <dgm:pt modelId="{20C16747-1F08-4747-BDF0-F8FFE076CB8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>
              <a:ln/>
              <a:effectLst/>
              <a:latin typeface="Comic Sans MS" pitchFamily="66" charset="0"/>
            </a:rPr>
            <a:t>Vente på tur</a:t>
          </a:r>
        </a:p>
      </dgm:t>
    </dgm:pt>
    <dgm:pt modelId="{4CD969BF-7B2C-4E17-B697-1FD09CCE0094}" type="parTrans" cxnId="{776C5508-AA12-450E-A106-1FEF7977A68C}">
      <dgm:prSet/>
      <dgm:spPr/>
      <dgm:t>
        <a:bodyPr/>
        <a:lstStyle/>
        <a:p>
          <a:endParaRPr lang="nb-NO"/>
        </a:p>
      </dgm:t>
    </dgm:pt>
    <dgm:pt modelId="{E979BCAA-483E-4827-A63B-9FE5339B9D75}" type="sibTrans" cxnId="{776C5508-AA12-450E-A106-1FEF7977A68C}">
      <dgm:prSet/>
      <dgm:spPr/>
      <dgm:t>
        <a:bodyPr/>
        <a:lstStyle/>
        <a:p>
          <a:endParaRPr lang="nb-NO"/>
        </a:p>
      </dgm:t>
    </dgm:pt>
    <dgm:pt modelId="{9EE8F0F6-8C29-4281-8AF3-DCCA9A83603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>
              <a:ln/>
              <a:effectLst/>
              <a:latin typeface="Comic Sans MS" pitchFamily="66" charset="0"/>
            </a:rPr>
            <a:t>Gå på toalettet alene og tørke seg selv.</a:t>
          </a:r>
        </a:p>
      </dgm:t>
    </dgm:pt>
    <dgm:pt modelId="{3E8C6264-0ABE-4BE3-9637-3C6D0FCDBCD3}" type="parTrans" cxnId="{01CF9738-78D4-417F-AC5D-9E0FCCB43007}">
      <dgm:prSet/>
      <dgm:spPr/>
      <dgm:t>
        <a:bodyPr/>
        <a:lstStyle/>
        <a:p>
          <a:endParaRPr lang="nb-NO"/>
        </a:p>
      </dgm:t>
    </dgm:pt>
    <dgm:pt modelId="{F114FF38-65BC-4D1A-BEF9-6090CF3F8089}" type="sibTrans" cxnId="{01CF9738-78D4-417F-AC5D-9E0FCCB43007}">
      <dgm:prSet/>
      <dgm:spPr/>
      <dgm:t>
        <a:bodyPr/>
        <a:lstStyle/>
        <a:p>
          <a:endParaRPr lang="nb-NO"/>
        </a:p>
      </dgm:t>
    </dgm:pt>
    <dgm:pt modelId="{21DDF9AD-0082-46BE-BD81-EB2BD64C9EA2}">
      <dgm:prSet custT="1"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>
              <a:ln/>
              <a:effectLst/>
              <a:latin typeface="Comic Sans MS" pitchFamily="66" charset="0"/>
            </a:rPr>
            <a:t>Henvende seg til andre på en høflig måte. </a:t>
          </a:r>
          <a:endParaRPr kumimoji="0" lang="nb-NO" sz="1200" b="0" i="0" u="none" strike="noStrike" cap="none" normalizeH="0" baseline="0" dirty="0">
            <a:ln/>
            <a:effectLst/>
            <a:latin typeface="Comic Sans MS" pitchFamily="66" charset="0"/>
          </a:endParaRPr>
        </a:p>
      </dgm:t>
    </dgm:pt>
    <dgm:pt modelId="{B72D74D0-9C4C-4606-914D-44187A82D1B9}" type="parTrans" cxnId="{4A9D9B62-37F4-40A9-9FE4-A2B151C89F46}">
      <dgm:prSet/>
      <dgm:spPr/>
      <dgm:t>
        <a:bodyPr/>
        <a:lstStyle/>
        <a:p>
          <a:endParaRPr lang="nb-NO"/>
        </a:p>
      </dgm:t>
    </dgm:pt>
    <dgm:pt modelId="{F90F1140-23EA-4E95-9CA1-3562915280E1}" type="sibTrans" cxnId="{4A9D9B62-37F4-40A9-9FE4-A2B151C89F46}">
      <dgm:prSet/>
      <dgm:spPr/>
      <dgm:t>
        <a:bodyPr/>
        <a:lstStyle/>
        <a:p>
          <a:endParaRPr lang="nb-NO"/>
        </a:p>
      </dgm:t>
    </dgm:pt>
    <dgm:pt modelId="{A707CB82-AFC9-4249-A862-E0472B08DDC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>
              <a:ln/>
              <a:effectLst/>
              <a:latin typeface="Comic Sans MS" pitchFamily="66" charset="0"/>
            </a:rPr>
            <a:t>Prøve  selv før man ber om hjelp</a:t>
          </a:r>
        </a:p>
      </dgm:t>
    </dgm:pt>
    <dgm:pt modelId="{EC300524-0130-4E7E-9549-D0830FE82C33}" type="parTrans" cxnId="{0F131339-61D6-4C6B-9897-819B30098148}">
      <dgm:prSet/>
      <dgm:spPr/>
      <dgm:t>
        <a:bodyPr/>
        <a:lstStyle/>
        <a:p>
          <a:endParaRPr lang="nb-NO"/>
        </a:p>
      </dgm:t>
    </dgm:pt>
    <dgm:pt modelId="{F0437F79-2F92-475D-A8D7-0E4862A23724}" type="sibTrans" cxnId="{0F131339-61D6-4C6B-9897-819B30098148}">
      <dgm:prSet/>
      <dgm:spPr/>
      <dgm:t>
        <a:bodyPr/>
        <a:lstStyle/>
        <a:p>
          <a:endParaRPr lang="nb-NO"/>
        </a:p>
      </dgm:t>
    </dgm:pt>
    <dgm:pt modelId="{DB47A647-7EB3-4B0D-B5EE-D61728A5926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>
              <a:ln/>
              <a:effectLst/>
              <a:latin typeface="Comic Sans MS" pitchFamily="66" charset="0"/>
            </a:rPr>
            <a:t>Bruke  forskjellig innestemme og utestemme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sz="1200" b="0" i="0" u="none" strike="noStrike" cap="none" normalizeH="0" baseline="0" dirty="0">
            <a:ln/>
            <a:effectLst/>
            <a:latin typeface="Comic Sans MS" pitchFamily="66" charset="0"/>
          </a:endParaRPr>
        </a:p>
      </dgm:t>
    </dgm:pt>
    <dgm:pt modelId="{74E90A9C-E17D-4584-8E40-ACFD50D1D08B}" type="parTrans" cxnId="{A699728C-C684-4477-B66F-8034FE8F363B}">
      <dgm:prSet/>
      <dgm:spPr/>
      <dgm:t>
        <a:bodyPr/>
        <a:lstStyle/>
        <a:p>
          <a:endParaRPr lang="nb-NO"/>
        </a:p>
      </dgm:t>
    </dgm:pt>
    <dgm:pt modelId="{5D119B4A-DB18-49A9-969A-A40FB24B9616}" type="sibTrans" cxnId="{A699728C-C684-4477-B66F-8034FE8F363B}">
      <dgm:prSet/>
      <dgm:spPr/>
      <dgm:t>
        <a:bodyPr/>
        <a:lstStyle/>
        <a:p>
          <a:endParaRPr lang="nb-NO"/>
        </a:p>
      </dgm:t>
    </dgm:pt>
    <dgm:pt modelId="{11041CA0-4B56-44C1-A8EF-9E1DF8DFCC5F}" type="pres">
      <dgm:prSet presAssocID="{AA0974D4-2E14-4B6A-991E-AEB8EB74683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CF70A9-B9AB-49DD-BEFD-BB1B7087FDE9}" type="pres">
      <dgm:prSet presAssocID="{7407D270-3D82-4A75-B5AB-AFD5A0CB7071}" presName="centerShape" presStyleLbl="node0" presStyleIdx="0" presStyleCnt="1" custScaleX="138163" custScaleY="88149"/>
      <dgm:spPr/>
    </dgm:pt>
    <dgm:pt modelId="{7A14CFFE-8399-4165-B199-A2E847FA1B8B}" type="pres">
      <dgm:prSet presAssocID="{0C168915-B638-4E4E-B860-E52B8E04EA52}" presName="Name9" presStyleLbl="parChTrans1D2" presStyleIdx="0" presStyleCnt="6"/>
      <dgm:spPr/>
    </dgm:pt>
    <dgm:pt modelId="{5D24D021-CE9C-480D-880B-DD52C0A2160D}" type="pres">
      <dgm:prSet presAssocID="{0C168915-B638-4E4E-B860-E52B8E04EA52}" presName="connTx" presStyleLbl="parChTrans1D2" presStyleIdx="0" presStyleCnt="6"/>
      <dgm:spPr/>
    </dgm:pt>
    <dgm:pt modelId="{40C71810-3BFC-4E80-9E57-0AA80E192C7B}" type="pres">
      <dgm:prSet presAssocID="{E9DEFEA2-A9F0-4C0E-A405-0FA778009C16}" presName="node" presStyleLbl="node1" presStyleIdx="0" presStyleCnt="6" custScaleX="121000" custScaleY="121000" custRadScaleRad="98296" custRadScaleInc="3939">
        <dgm:presLayoutVars>
          <dgm:bulletEnabled val="1"/>
        </dgm:presLayoutVars>
      </dgm:prSet>
      <dgm:spPr/>
    </dgm:pt>
    <dgm:pt modelId="{36E9C921-E18A-4146-9E45-38625B10FE0B}" type="pres">
      <dgm:prSet presAssocID="{4CD969BF-7B2C-4E17-B697-1FD09CCE0094}" presName="Name9" presStyleLbl="parChTrans1D2" presStyleIdx="1" presStyleCnt="6"/>
      <dgm:spPr/>
    </dgm:pt>
    <dgm:pt modelId="{7012C9B7-6162-4F2D-B222-C53E00769688}" type="pres">
      <dgm:prSet presAssocID="{4CD969BF-7B2C-4E17-B697-1FD09CCE0094}" presName="connTx" presStyleLbl="parChTrans1D2" presStyleIdx="1" presStyleCnt="6"/>
      <dgm:spPr/>
    </dgm:pt>
    <dgm:pt modelId="{2583AF66-0DA1-4358-A1C8-4CF366D49F97}" type="pres">
      <dgm:prSet presAssocID="{20C16747-1F08-4747-BDF0-F8FFE076CB8D}" presName="node" presStyleLbl="node1" presStyleIdx="1" presStyleCnt="6" custScaleX="121000" custScaleY="121000">
        <dgm:presLayoutVars>
          <dgm:bulletEnabled val="1"/>
        </dgm:presLayoutVars>
      </dgm:prSet>
      <dgm:spPr/>
    </dgm:pt>
    <dgm:pt modelId="{DB384312-8132-49E9-9335-52F094D2B8C8}" type="pres">
      <dgm:prSet presAssocID="{3E8C6264-0ABE-4BE3-9637-3C6D0FCDBCD3}" presName="Name9" presStyleLbl="parChTrans1D2" presStyleIdx="2" presStyleCnt="6"/>
      <dgm:spPr/>
    </dgm:pt>
    <dgm:pt modelId="{556045B6-BE4A-4FB1-B052-40370D676BA0}" type="pres">
      <dgm:prSet presAssocID="{3E8C6264-0ABE-4BE3-9637-3C6D0FCDBCD3}" presName="connTx" presStyleLbl="parChTrans1D2" presStyleIdx="2" presStyleCnt="6"/>
      <dgm:spPr/>
    </dgm:pt>
    <dgm:pt modelId="{3E6449D6-18E8-47B8-AA5C-89850F0CC2E3}" type="pres">
      <dgm:prSet presAssocID="{9EE8F0F6-8C29-4281-8AF3-DCCA9A836031}" presName="node" presStyleLbl="node1" presStyleIdx="2" presStyleCnt="6" custScaleX="121000" custScaleY="121000">
        <dgm:presLayoutVars>
          <dgm:bulletEnabled val="1"/>
        </dgm:presLayoutVars>
      </dgm:prSet>
      <dgm:spPr/>
    </dgm:pt>
    <dgm:pt modelId="{CF0BC2BF-843F-40ED-A7E9-28B6CFB8D825}" type="pres">
      <dgm:prSet presAssocID="{B72D74D0-9C4C-4606-914D-44187A82D1B9}" presName="Name9" presStyleLbl="parChTrans1D2" presStyleIdx="3" presStyleCnt="6"/>
      <dgm:spPr/>
    </dgm:pt>
    <dgm:pt modelId="{01E30E65-A6BF-4044-8377-444FA71D4C56}" type="pres">
      <dgm:prSet presAssocID="{B72D74D0-9C4C-4606-914D-44187A82D1B9}" presName="connTx" presStyleLbl="parChTrans1D2" presStyleIdx="3" presStyleCnt="6"/>
      <dgm:spPr/>
    </dgm:pt>
    <dgm:pt modelId="{FBCC7F15-011D-4826-B97A-A29DECD52058}" type="pres">
      <dgm:prSet presAssocID="{21DDF9AD-0082-46BE-BD81-EB2BD64C9EA2}" presName="node" presStyleLbl="node1" presStyleIdx="3" presStyleCnt="6" custScaleX="121000" custScaleY="121000">
        <dgm:presLayoutVars>
          <dgm:bulletEnabled val="1"/>
        </dgm:presLayoutVars>
      </dgm:prSet>
      <dgm:spPr/>
    </dgm:pt>
    <dgm:pt modelId="{B0E97C40-A633-44E5-AEDA-887E98BE3813}" type="pres">
      <dgm:prSet presAssocID="{EC300524-0130-4E7E-9549-D0830FE82C33}" presName="Name9" presStyleLbl="parChTrans1D2" presStyleIdx="4" presStyleCnt="6"/>
      <dgm:spPr/>
    </dgm:pt>
    <dgm:pt modelId="{5CADFEB3-1CF2-4CD2-92AA-1EBA58CD588B}" type="pres">
      <dgm:prSet presAssocID="{EC300524-0130-4E7E-9549-D0830FE82C33}" presName="connTx" presStyleLbl="parChTrans1D2" presStyleIdx="4" presStyleCnt="6"/>
      <dgm:spPr/>
    </dgm:pt>
    <dgm:pt modelId="{19423301-39CC-4DB5-9E6E-BC49A3837A10}" type="pres">
      <dgm:prSet presAssocID="{A707CB82-AFC9-4249-A862-E0472B08DDCB}" presName="node" presStyleLbl="node1" presStyleIdx="4" presStyleCnt="6" custScaleX="121000" custScaleY="121000" custRadScaleRad="102397" custRadScaleInc="-1573">
        <dgm:presLayoutVars>
          <dgm:bulletEnabled val="1"/>
        </dgm:presLayoutVars>
      </dgm:prSet>
      <dgm:spPr/>
    </dgm:pt>
    <dgm:pt modelId="{3ABFCB4C-5979-4DAF-A424-A24BAEA95B55}" type="pres">
      <dgm:prSet presAssocID="{74E90A9C-E17D-4584-8E40-ACFD50D1D08B}" presName="Name9" presStyleLbl="parChTrans1D2" presStyleIdx="5" presStyleCnt="6"/>
      <dgm:spPr/>
    </dgm:pt>
    <dgm:pt modelId="{20580ECE-51B9-4DB3-91F4-C2F85F43B0E2}" type="pres">
      <dgm:prSet presAssocID="{74E90A9C-E17D-4584-8E40-ACFD50D1D08B}" presName="connTx" presStyleLbl="parChTrans1D2" presStyleIdx="5" presStyleCnt="6"/>
      <dgm:spPr/>
    </dgm:pt>
    <dgm:pt modelId="{E42BD395-A39F-4B74-BA55-CBEB449E539F}" type="pres">
      <dgm:prSet presAssocID="{DB47A647-7EB3-4B0D-B5EE-D61728A59262}" presName="node" presStyleLbl="node1" presStyleIdx="5" presStyleCnt="6" custScaleX="121000" custScaleY="121000" custRadScaleRad="97569" custRadScaleInc="-596">
        <dgm:presLayoutVars>
          <dgm:bulletEnabled val="1"/>
        </dgm:presLayoutVars>
      </dgm:prSet>
      <dgm:spPr/>
    </dgm:pt>
  </dgm:ptLst>
  <dgm:cxnLst>
    <dgm:cxn modelId="{2851B602-79DB-41C3-9D60-686E42ED9BB4}" type="presOf" srcId="{E9DEFEA2-A9F0-4C0E-A405-0FA778009C16}" destId="{40C71810-3BFC-4E80-9E57-0AA80E192C7B}" srcOrd="0" destOrd="0" presId="urn:microsoft.com/office/officeart/2005/8/layout/radial1"/>
    <dgm:cxn modelId="{C264CB05-89B1-44ED-A82B-A42874E0CFC7}" type="presOf" srcId="{0C168915-B638-4E4E-B860-E52B8E04EA52}" destId="{7A14CFFE-8399-4165-B199-A2E847FA1B8B}" srcOrd="0" destOrd="0" presId="urn:microsoft.com/office/officeart/2005/8/layout/radial1"/>
    <dgm:cxn modelId="{776C5508-AA12-450E-A106-1FEF7977A68C}" srcId="{7407D270-3D82-4A75-B5AB-AFD5A0CB7071}" destId="{20C16747-1F08-4747-BDF0-F8FFE076CB8D}" srcOrd="1" destOrd="0" parTransId="{4CD969BF-7B2C-4E17-B697-1FD09CCE0094}" sibTransId="{E979BCAA-483E-4827-A63B-9FE5339B9D75}"/>
    <dgm:cxn modelId="{DD982209-D865-45A2-A6F9-72F2EEF84A07}" type="presOf" srcId="{EC300524-0130-4E7E-9549-D0830FE82C33}" destId="{5CADFEB3-1CF2-4CD2-92AA-1EBA58CD588B}" srcOrd="1" destOrd="0" presId="urn:microsoft.com/office/officeart/2005/8/layout/radial1"/>
    <dgm:cxn modelId="{4F8B8D0C-F1C5-4C6F-AC51-E8E9DB6614DA}" type="presOf" srcId="{EC300524-0130-4E7E-9549-D0830FE82C33}" destId="{B0E97C40-A633-44E5-AEDA-887E98BE3813}" srcOrd="0" destOrd="0" presId="urn:microsoft.com/office/officeart/2005/8/layout/radial1"/>
    <dgm:cxn modelId="{F24D8F38-5807-4633-8304-522180691834}" type="presOf" srcId="{74E90A9C-E17D-4584-8E40-ACFD50D1D08B}" destId="{3ABFCB4C-5979-4DAF-A424-A24BAEA95B55}" srcOrd="0" destOrd="0" presId="urn:microsoft.com/office/officeart/2005/8/layout/radial1"/>
    <dgm:cxn modelId="{01CF9738-78D4-417F-AC5D-9E0FCCB43007}" srcId="{7407D270-3D82-4A75-B5AB-AFD5A0CB7071}" destId="{9EE8F0F6-8C29-4281-8AF3-DCCA9A836031}" srcOrd="2" destOrd="0" parTransId="{3E8C6264-0ABE-4BE3-9637-3C6D0FCDBCD3}" sibTransId="{F114FF38-65BC-4D1A-BEF9-6090CF3F8089}"/>
    <dgm:cxn modelId="{0F131339-61D6-4C6B-9897-819B30098148}" srcId="{7407D270-3D82-4A75-B5AB-AFD5A0CB7071}" destId="{A707CB82-AFC9-4249-A862-E0472B08DDCB}" srcOrd="4" destOrd="0" parTransId="{EC300524-0130-4E7E-9549-D0830FE82C33}" sibTransId="{F0437F79-2F92-475D-A8D7-0E4862A23724}"/>
    <dgm:cxn modelId="{77822A5C-7A55-4614-BD6C-621C0A50111E}" type="presOf" srcId="{4CD969BF-7B2C-4E17-B697-1FD09CCE0094}" destId="{36E9C921-E18A-4146-9E45-38625B10FE0B}" srcOrd="0" destOrd="0" presId="urn:microsoft.com/office/officeart/2005/8/layout/radial1"/>
    <dgm:cxn modelId="{C3512660-F46B-4AD0-B741-5A14373DC31A}" srcId="{7407D270-3D82-4A75-B5AB-AFD5A0CB7071}" destId="{E9DEFEA2-A9F0-4C0E-A405-0FA778009C16}" srcOrd="0" destOrd="0" parTransId="{0C168915-B638-4E4E-B860-E52B8E04EA52}" sibTransId="{BB929CCF-5AA6-4EC2-A4BE-B5967644A740}"/>
    <dgm:cxn modelId="{4844E561-755A-4893-8D03-D4CCC864F176}" type="presOf" srcId="{B72D74D0-9C4C-4606-914D-44187A82D1B9}" destId="{01E30E65-A6BF-4044-8377-444FA71D4C56}" srcOrd="1" destOrd="0" presId="urn:microsoft.com/office/officeart/2005/8/layout/radial1"/>
    <dgm:cxn modelId="{35374342-020D-46CF-A05F-A0ADA7FCFE3A}" type="presOf" srcId="{A707CB82-AFC9-4249-A862-E0472B08DDCB}" destId="{19423301-39CC-4DB5-9E6E-BC49A3837A10}" srcOrd="0" destOrd="0" presId="urn:microsoft.com/office/officeart/2005/8/layout/radial1"/>
    <dgm:cxn modelId="{4A9D9B62-37F4-40A9-9FE4-A2B151C89F46}" srcId="{7407D270-3D82-4A75-B5AB-AFD5A0CB7071}" destId="{21DDF9AD-0082-46BE-BD81-EB2BD64C9EA2}" srcOrd="3" destOrd="0" parTransId="{B72D74D0-9C4C-4606-914D-44187A82D1B9}" sibTransId="{F90F1140-23EA-4E95-9CA1-3562915280E1}"/>
    <dgm:cxn modelId="{97D2CB66-7C7B-4886-878F-914D0C380967}" type="presOf" srcId="{9EE8F0F6-8C29-4281-8AF3-DCCA9A836031}" destId="{3E6449D6-18E8-47B8-AA5C-89850F0CC2E3}" srcOrd="0" destOrd="0" presId="urn:microsoft.com/office/officeart/2005/8/layout/radial1"/>
    <dgm:cxn modelId="{BD4A0E47-15EB-49CE-870F-C234B0AB4288}" type="presOf" srcId="{4CD969BF-7B2C-4E17-B697-1FD09CCE0094}" destId="{7012C9B7-6162-4F2D-B222-C53E00769688}" srcOrd="1" destOrd="0" presId="urn:microsoft.com/office/officeart/2005/8/layout/radial1"/>
    <dgm:cxn modelId="{6ABC1E69-04DB-49F2-87B9-D739864CF07B}" type="presOf" srcId="{AA0974D4-2E14-4B6A-991E-AEB8EB74683A}" destId="{11041CA0-4B56-44C1-A8EF-9E1DF8DFCC5F}" srcOrd="0" destOrd="0" presId="urn:microsoft.com/office/officeart/2005/8/layout/radial1"/>
    <dgm:cxn modelId="{F519786E-499D-4D6F-8A87-70170021942F}" type="presOf" srcId="{3E8C6264-0ABE-4BE3-9637-3C6D0FCDBCD3}" destId="{DB384312-8132-49E9-9335-52F094D2B8C8}" srcOrd="0" destOrd="0" presId="urn:microsoft.com/office/officeart/2005/8/layout/radial1"/>
    <dgm:cxn modelId="{A816B753-054C-4F2E-B3D7-5A4B67739700}" type="presOf" srcId="{B72D74D0-9C4C-4606-914D-44187A82D1B9}" destId="{CF0BC2BF-843F-40ED-A7E9-28B6CFB8D825}" srcOrd="0" destOrd="0" presId="urn:microsoft.com/office/officeart/2005/8/layout/radial1"/>
    <dgm:cxn modelId="{A699728C-C684-4477-B66F-8034FE8F363B}" srcId="{7407D270-3D82-4A75-B5AB-AFD5A0CB7071}" destId="{DB47A647-7EB3-4B0D-B5EE-D61728A59262}" srcOrd="5" destOrd="0" parTransId="{74E90A9C-E17D-4584-8E40-ACFD50D1D08B}" sibTransId="{5D119B4A-DB18-49A9-969A-A40FB24B9616}"/>
    <dgm:cxn modelId="{CAF720A3-8E8B-4740-ACD8-AB57659B2877}" type="presOf" srcId="{DB47A647-7EB3-4B0D-B5EE-D61728A59262}" destId="{E42BD395-A39F-4B74-BA55-CBEB449E539F}" srcOrd="0" destOrd="0" presId="urn:microsoft.com/office/officeart/2005/8/layout/radial1"/>
    <dgm:cxn modelId="{BFF187A5-2499-4A1D-8535-A7344360075E}" type="presOf" srcId="{20C16747-1F08-4747-BDF0-F8FFE076CB8D}" destId="{2583AF66-0DA1-4358-A1C8-4CF366D49F97}" srcOrd="0" destOrd="0" presId="urn:microsoft.com/office/officeart/2005/8/layout/radial1"/>
    <dgm:cxn modelId="{13463FA7-E47C-47F1-834C-789C2443AFE2}" type="presOf" srcId="{0C168915-B638-4E4E-B860-E52B8E04EA52}" destId="{5D24D021-CE9C-480D-880B-DD52C0A2160D}" srcOrd="1" destOrd="0" presId="urn:microsoft.com/office/officeart/2005/8/layout/radial1"/>
    <dgm:cxn modelId="{3A1908DD-7BD2-4D2B-857E-14A0337B3A31}" type="presOf" srcId="{3E8C6264-0ABE-4BE3-9637-3C6D0FCDBCD3}" destId="{556045B6-BE4A-4FB1-B052-40370D676BA0}" srcOrd="1" destOrd="0" presId="urn:microsoft.com/office/officeart/2005/8/layout/radial1"/>
    <dgm:cxn modelId="{02A8D4E0-A7A0-43AB-A594-1C9AD419E45E}" srcId="{AA0974D4-2E14-4B6A-991E-AEB8EB74683A}" destId="{7407D270-3D82-4A75-B5AB-AFD5A0CB7071}" srcOrd="0" destOrd="0" parTransId="{2003927A-07E2-47D3-8676-7542427BA35C}" sibTransId="{3C3706B3-7FB9-4F7A-B6D7-B2855D1DCF60}"/>
    <dgm:cxn modelId="{EBB5D7EC-3B60-4C40-91F2-F5E0A4BCAD0A}" type="presOf" srcId="{74E90A9C-E17D-4584-8E40-ACFD50D1D08B}" destId="{20580ECE-51B9-4DB3-91F4-C2F85F43B0E2}" srcOrd="1" destOrd="0" presId="urn:microsoft.com/office/officeart/2005/8/layout/radial1"/>
    <dgm:cxn modelId="{89A763F8-7602-4F47-9EDD-C6D0267B782B}" type="presOf" srcId="{21DDF9AD-0082-46BE-BD81-EB2BD64C9EA2}" destId="{FBCC7F15-011D-4826-B97A-A29DECD52058}" srcOrd="0" destOrd="0" presId="urn:microsoft.com/office/officeart/2005/8/layout/radial1"/>
    <dgm:cxn modelId="{C4A985FB-CF83-422B-A41C-76DF55EDA115}" type="presOf" srcId="{7407D270-3D82-4A75-B5AB-AFD5A0CB7071}" destId="{CECF70A9-B9AB-49DD-BEFD-BB1B7087FDE9}" srcOrd="0" destOrd="0" presId="urn:microsoft.com/office/officeart/2005/8/layout/radial1"/>
    <dgm:cxn modelId="{1B02F91C-961F-4231-8967-554C1B005C25}" type="presParOf" srcId="{11041CA0-4B56-44C1-A8EF-9E1DF8DFCC5F}" destId="{CECF70A9-B9AB-49DD-BEFD-BB1B7087FDE9}" srcOrd="0" destOrd="0" presId="urn:microsoft.com/office/officeart/2005/8/layout/radial1"/>
    <dgm:cxn modelId="{39556FEC-335D-4CA8-9CE8-30FCB4129B09}" type="presParOf" srcId="{11041CA0-4B56-44C1-A8EF-9E1DF8DFCC5F}" destId="{7A14CFFE-8399-4165-B199-A2E847FA1B8B}" srcOrd="1" destOrd="0" presId="urn:microsoft.com/office/officeart/2005/8/layout/radial1"/>
    <dgm:cxn modelId="{6754C27C-68E7-462C-BE84-AE000D1A8C56}" type="presParOf" srcId="{7A14CFFE-8399-4165-B199-A2E847FA1B8B}" destId="{5D24D021-CE9C-480D-880B-DD52C0A2160D}" srcOrd="0" destOrd="0" presId="urn:microsoft.com/office/officeart/2005/8/layout/radial1"/>
    <dgm:cxn modelId="{46BDA8C5-F7FA-4035-8555-5496FCB3909C}" type="presParOf" srcId="{11041CA0-4B56-44C1-A8EF-9E1DF8DFCC5F}" destId="{40C71810-3BFC-4E80-9E57-0AA80E192C7B}" srcOrd="2" destOrd="0" presId="urn:microsoft.com/office/officeart/2005/8/layout/radial1"/>
    <dgm:cxn modelId="{08A2EB82-91E4-4038-A1B4-61E47F2F43C4}" type="presParOf" srcId="{11041CA0-4B56-44C1-A8EF-9E1DF8DFCC5F}" destId="{36E9C921-E18A-4146-9E45-38625B10FE0B}" srcOrd="3" destOrd="0" presId="urn:microsoft.com/office/officeart/2005/8/layout/radial1"/>
    <dgm:cxn modelId="{526467FA-1339-4DCD-B2E9-05340662F3A2}" type="presParOf" srcId="{36E9C921-E18A-4146-9E45-38625B10FE0B}" destId="{7012C9B7-6162-4F2D-B222-C53E00769688}" srcOrd="0" destOrd="0" presId="urn:microsoft.com/office/officeart/2005/8/layout/radial1"/>
    <dgm:cxn modelId="{AF2ED29A-062A-49D7-9698-43A605594B15}" type="presParOf" srcId="{11041CA0-4B56-44C1-A8EF-9E1DF8DFCC5F}" destId="{2583AF66-0DA1-4358-A1C8-4CF366D49F97}" srcOrd="4" destOrd="0" presId="urn:microsoft.com/office/officeart/2005/8/layout/radial1"/>
    <dgm:cxn modelId="{1E8A59A9-442C-46B8-93AD-E6EC479098A2}" type="presParOf" srcId="{11041CA0-4B56-44C1-A8EF-9E1DF8DFCC5F}" destId="{DB384312-8132-49E9-9335-52F094D2B8C8}" srcOrd="5" destOrd="0" presId="urn:microsoft.com/office/officeart/2005/8/layout/radial1"/>
    <dgm:cxn modelId="{750087E5-3A4F-4C40-9AED-F6E6D7E1CE49}" type="presParOf" srcId="{DB384312-8132-49E9-9335-52F094D2B8C8}" destId="{556045B6-BE4A-4FB1-B052-40370D676BA0}" srcOrd="0" destOrd="0" presId="urn:microsoft.com/office/officeart/2005/8/layout/radial1"/>
    <dgm:cxn modelId="{1AD0749B-E93C-4C79-B0B1-9232E49A8EA5}" type="presParOf" srcId="{11041CA0-4B56-44C1-A8EF-9E1DF8DFCC5F}" destId="{3E6449D6-18E8-47B8-AA5C-89850F0CC2E3}" srcOrd="6" destOrd="0" presId="urn:microsoft.com/office/officeart/2005/8/layout/radial1"/>
    <dgm:cxn modelId="{FE9A32C0-03B2-4105-A5D5-FC70A346E648}" type="presParOf" srcId="{11041CA0-4B56-44C1-A8EF-9E1DF8DFCC5F}" destId="{CF0BC2BF-843F-40ED-A7E9-28B6CFB8D825}" srcOrd="7" destOrd="0" presId="urn:microsoft.com/office/officeart/2005/8/layout/radial1"/>
    <dgm:cxn modelId="{29CBF97E-6A9B-4A69-9C8D-7224F9A80D1E}" type="presParOf" srcId="{CF0BC2BF-843F-40ED-A7E9-28B6CFB8D825}" destId="{01E30E65-A6BF-4044-8377-444FA71D4C56}" srcOrd="0" destOrd="0" presId="urn:microsoft.com/office/officeart/2005/8/layout/radial1"/>
    <dgm:cxn modelId="{45EA2F55-92BF-4144-99EF-A43BF1BBA94F}" type="presParOf" srcId="{11041CA0-4B56-44C1-A8EF-9E1DF8DFCC5F}" destId="{FBCC7F15-011D-4826-B97A-A29DECD52058}" srcOrd="8" destOrd="0" presId="urn:microsoft.com/office/officeart/2005/8/layout/radial1"/>
    <dgm:cxn modelId="{BD1767D8-62FA-460E-AAD4-7EF4072D301F}" type="presParOf" srcId="{11041CA0-4B56-44C1-A8EF-9E1DF8DFCC5F}" destId="{B0E97C40-A633-44E5-AEDA-887E98BE3813}" srcOrd="9" destOrd="0" presId="urn:microsoft.com/office/officeart/2005/8/layout/radial1"/>
    <dgm:cxn modelId="{66ABF82C-C9DE-4615-8828-EF26DCA1D85D}" type="presParOf" srcId="{B0E97C40-A633-44E5-AEDA-887E98BE3813}" destId="{5CADFEB3-1CF2-4CD2-92AA-1EBA58CD588B}" srcOrd="0" destOrd="0" presId="urn:microsoft.com/office/officeart/2005/8/layout/radial1"/>
    <dgm:cxn modelId="{B390BE57-BDD9-452E-A111-CBADDE2B4DCF}" type="presParOf" srcId="{11041CA0-4B56-44C1-A8EF-9E1DF8DFCC5F}" destId="{19423301-39CC-4DB5-9E6E-BC49A3837A10}" srcOrd="10" destOrd="0" presId="urn:microsoft.com/office/officeart/2005/8/layout/radial1"/>
    <dgm:cxn modelId="{92B785BE-BA55-4C1A-A10E-CBEE24E4877F}" type="presParOf" srcId="{11041CA0-4B56-44C1-A8EF-9E1DF8DFCC5F}" destId="{3ABFCB4C-5979-4DAF-A424-A24BAEA95B55}" srcOrd="11" destOrd="0" presId="urn:microsoft.com/office/officeart/2005/8/layout/radial1"/>
    <dgm:cxn modelId="{5F867D0C-F973-42B4-B522-077836C30F50}" type="presParOf" srcId="{3ABFCB4C-5979-4DAF-A424-A24BAEA95B55}" destId="{20580ECE-51B9-4DB3-91F4-C2F85F43B0E2}" srcOrd="0" destOrd="0" presId="urn:microsoft.com/office/officeart/2005/8/layout/radial1"/>
    <dgm:cxn modelId="{792014F9-2449-449E-9855-9640281490A9}" type="presParOf" srcId="{11041CA0-4B56-44C1-A8EF-9E1DF8DFCC5F}" destId="{E42BD395-A39F-4B74-BA55-CBEB449E539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70A9-B9AB-49DD-BEFD-BB1B7087FDE9}">
      <dsp:nvSpPr>
        <dsp:cNvPr id="0" name=""/>
        <dsp:cNvSpPr/>
      </dsp:nvSpPr>
      <dsp:spPr>
        <a:xfrm>
          <a:off x="3290809" y="1690628"/>
          <a:ext cx="1698780" cy="10838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500" b="0" i="0" u="none" strike="noStrike" kern="1200" cap="none" normalizeH="0" baseline="0" dirty="0">
              <a:ln/>
              <a:effectLst/>
              <a:latin typeface="Comic Sans MS" pitchFamily="66" charset="0"/>
            </a:rPr>
            <a:t>Sosiale ferdigheter</a:t>
          </a:r>
        </a:p>
      </dsp:txBody>
      <dsp:txXfrm>
        <a:off x="3539590" y="1849352"/>
        <a:ext cx="1201218" cy="766386"/>
      </dsp:txXfrm>
    </dsp:sp>
    <dsp:sp modelId="{7A14CFFE-8399-4165-B199-A2E847FA1B8B}">
      <dsp:nvSpPr>
        <dsp:cNvPr id="0" name=""/>
        <dsp:cNvSpPr/>
      </dsp:nvSpPr>
      <dsp:spPr>
        <a:xfrm rot="16270902">
          <a:off x="4010641" y="1533642"/>
          <a:ext cx="287398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287398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147155" y="1539821"/>
        <a:ext cx="14369" cy="14369"/>
      </dsp:txXfrm>
    </dsp:sp>
    <dsp:sp modelId="{40C71810-3BFC-4E80-9E57-0AA80E192C7B}">
      <dsp:nvSpPr>
        <dsp:cNvPr id="0" name=""/>
        <dsp:cNvSpPr/>
      </dsp:nvSpPr>
      <dsp:spPr>
        <a:xfrm>
          <a:off x="3428768" y="-84257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>
              <a:ln/>
              <a:effectLst/>
              <a:latin typeface="Comic Sans MS" pitchFamily="66" charset="0"/>
            </a:rPr>
            <a:t>Kle av og på seg alene.</a:t>
          </a:r>
        </a:p>
      </dsp:txBody>
      <dsp:txXfrm>
        <a:off x="3646644" y="133619"/>
        <a:ext cx="1052001" cy="1052001"/>
      </dsp:txXfrm>
    </dsp:sp>
    <dsp:sp modelId="{36E9C921-E18A-4146-9E45-38625B10FE0B}">
      <dsp:nvSpPr>
        <dsp:cNvPr id="0" name=""/>
        <dsp:cNvSpPr/>
      </dsp:nvSpPr>
      <dsp:spPr>
        <a:xfrm rot="19800000">
          <a:off x="4761331" y="1823209"/>
          <a:ext cx="129424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29424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822808" y="1833337"/>
        <a:ext cx="6471" cy="6471"/>
      </dsp:txXfrm>
    </dsp:sp>
    <dsp:sp modelId="{2583AF66-0DA1-4358-A1C8-4CF366D49F97}">
      <dsp:nvSpPr>
        <dsp:cNvPr id="0" name=""/>
        <dsp:cNvSpPr/>
      </dsp:nvSpPr>
      <dsp:spPr>
        <a:xfrm>
          <a:off x="4782426" y="688401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>
              <a:ln/>
              <a:effectLst/>
              <a:latin typeface="Comic Sans MS" pitchFamily="66" charset="0"/>
            </a:rPr>
            <a:t>Vente på tur</a:t>
          </a:r>
        </a:p>
      </dsp:txBody>
      <dsp:txXfrm>
        <a:off x="5000302" y="906277"/>
        <a:ext cx="1052001" cy="1052001"/>
      </dsp:txXfrm>
    </dsp:sp>
    <dsp:sp modelId="{DB384312-8132-49E9-9335-52F094D2B8C8}">
      <dsp:nvSpPr>
        <dsp:cNvPr id="0" name=""/>
        <dsp:cNvSpPr/>
      </dsp:nvSpPr>
      <dsp:spPr>
        <a:xfrm rot="1800000">
          <a:off x="4761331" y="2615153"/>
          <a:ext cx="129424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29424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822808" y="2625282"/>
        <a:ext cx="6471" cy="6471"/>
      </dsp:txXfrm>
    </dsp:sp>
    <dsp:sp modelId="{3E6449D6-18E8-47B8-AA5C-89850F0CC2E3}">
      <dsp:nvSpPr>
        <dsp:cNvPr id="0" name=""/>
        <dsp:cNvSpPr/>
      </dsp:nvSpPr>
      <dsp:spPr>
        <a:xfrm>
          <a:off x="4782426" y="2288935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>
              <a:ln/>
              <a:effectLst/>
              <a:latin typeface="Comic Sans MS" pitchFamily="66" charset="0"/>
            </a:rPr>
            <a:t>Gå på toalettet alene og tørke seg selv.</a:t>
          </a:r>
        </a:p>
      </dsp:txBody>
      <dsp:txXfrm>
        <a:off x="5000302" y="2506811"/>
        <a:ext cx="1052001" cy="1052001"/>
      </dsp:txXfrm>
    </dsp:sp>
    <dsp:sp modelId="{CF0BC2BF-843F-40ED-A7E9-28B6CFB8D825}">
      <dsp:nvSpPr>
        <dsp:cNvPr id="0" name=""/>
        <dsp:cNvSpPr/>
      </dsp:nvSpPr>
      <dsp:spPr>
        <a:xfrm rot="5400000">
          <a:off x="3982830" y="2918468"/>
          <a:ext cx="314739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314739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132331" y="2923964"/>
        <a:ext cx="15736" cy="15736"/>
      </dsp:txXfrm>
    </dsp:sp>
    <dsp:sp modelId="{FBCC7F15-011D-4826-B97A-A29DECD52058}">
      <dsp:nvSpPr>
        <dsp:cNvPr id="0" name=""/>
        <dsp:cNvSpPr/>
      </dsp:nvSpPr>
      <dsp:spPr>
        <a:xfrm>
          <a:off x="3396323" y="3089202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>
              <a:ln/>
              <a:effectLst/>
              <a:latin typeface="Comic Sans MS" pitchFamily="66" charset="0"/>
            </a:rPr>
            <a:t>Henvende seg til andre på en høflig måte. </a:t>
          </a:r>
          <a:endParaRPr kumimoji="0" lang="nb-NO" sz="1200" b="0" i="0" u="none" strike="noStrike" kern="1200" cap="none" normalizeH="0" baseline="0" dirty="0">
            <a:ln/>
            <a:effectLst/>
            <a:latin typeface="Comic Sans MS" pitchFamily="66" charset="0"/>
          </a:endParaRPr>
        </a:p>
      </dsp:txBody>
      <dsp:txXfrm>
        <a:off x="3614199" y="3307078"/>
        <a:ext cx="1052001" cy="1052001"/>
      </dsp:txXfrm>
    </dsp:sp>
    <dsp:sp modelId="{B0E97C40-A633-44E5-AEDA-887E98BE3813}">
      <dsp:nvSpPr>
        <dsp:cNvPr id="0" name=""/>
        <dsp:cNvSpPr/>
      </dsp:nvSpPr>
      <dsp:spPr>
        <a:xfrm rot="8971686">
          <a:off x="3357021" y="2629815"/>
          <a:ext cx="170556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70556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 rot="10800000">
        <a:off x="3438035" y="2638915"/>
        <a:ext cx="8527" cy="8527"/>
      </dsp:txXfrm>
    </dsp:sp>
    <dsp:sp modelId="{19423301-39CC-4DB5-9E6E-BC49A3837A10}">
      <dsp:nvSpPr>
        <dsp:cNvPr id="0" name=""/>
        <dsp:cNvSpPr/>
      </dsp:nvSpPr>
      <dsp:spPr>
        <a:xfrm>
          <a:off x="1983792" y="2319779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>
              <a:ln/>
              <a:effectLst/>
              <a:latin typeface="Comic Sans MS" pitchFamily="66" charset="0"/>
            </a:rPr>
            <a:t>Prøve  selv før man ber om hjelp</a:t>
          </a:r>
        </a:p>
      </dsp:txBody>
      <dsp:txXfrm>
        <a:off x="2201668" y="2537655"/>
        <a:ext cx="1052001" cy="1052001"/>
      </dsp:txXfrm>
    </dsp:sp>
    <dsp:sp modelId="{3ABFCB4C-5979-4DAF-A424-A24BAEA95B55}">
      <dsp:nvSpPr>
        <dsp:cNvPr id="0" name=""/>
        <dsp:cNvSpPr/>
      </dsp:nvSpPr>
      <dsp:spPr>
        <a:xfrm rot="12589272">
          <a:off x="3424813" y="1834765"/>
          <a:ext cx="89466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89466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 rot="10800000">
        <a:off x="3467309" y="1845892"/>
        <a:ext cx="4473" cy="4473"/>
      </dsp:txXfrm>
    </dsp:sp>
    <dsp:sp modelId="{E42BD395-A39F-4B74-BA55-CBEB449E539F}">
      <dsp:nvSpPr>
        <dsp:cNvPr id="0" name=""/>
        <dsp:cNvSpPr/>
      </dsp:nvSpPr>
      <dsp:spPr>
        <a:xfrm>
          <a:off x="2041486" y="712080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>
              <a:ln/>
              <a:effectLst/>
              <a:latin typeface="Comic Sans MS" pitchFamily="66" charset="0"/>
            </a:rPr>
            <a:t>Bruke  forskjellig innestemme og utestemme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sz="1200" b="0" i="0" u="none" strike="noStrike" kern="1200" cap="none" normalizeH="0" baseline="0" dirty="0">
            <a:ln/>
            <a:effectLst/>
            <a:latin typeface="Comic Sans MS" pitchFamily="66" charset="0"/>
          </a:endParaRPr>
        </a:p>
      </dsp:txBody>
      <dsp:txXfrm>
        <a:off x="2259362" y="929956"/>
        <a:ext cx="1052001" cy="105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31.05.2021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8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27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_Brøle lø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558924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613804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0 Forside_Brøle lø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41" y="2924944"/>
            <a:ext cx="4058652" cy="3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_brøl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406" y="5229200"/>
            <a:ext cx="182295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_Brøle vi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196" y="5051064"/>
            <a:ext cx="1656184" cy="17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5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Innside__Brøle p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0152" y="5118603"/>
            <a:ext cx="2173693" cy="17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Innside blå_Brøle sna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6400"/>
            <a:ext cx="9138614" cy="6864400"/>
          </a:xfrm>
          <a:prstGeom prst="rect">
            <a:avLst/>
          </a:prstGeom>
          <a:solidFill>
            <a:srgbClr val="0077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>
                <a:solidFill>
                  <a:schemeClr val="bg1"/>
                </a:solidFill>
              </a:rPr>
              <a:pPr/>
              <a:t>31.05.2021</a:t>
            </a:fld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96136" y="5085252"/>
            <a:ext cx="2267744" cy="17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Innsi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9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Inn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6400"/>
            <a:ext cx="9138614" cy="6864400"/>
          </a:xfrm>
          <a:prstGeom prst="rect">
            <a:avLst/>
          </a:prstGeom>
          <a:solidFill>
            <a:srgbClr val="0077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>
                <a:solidFill>
                  <a:schemeClr val="bg1"/>
                </a:solidFill>
              </a:rPr>
              <a:pPr/>
              <a:t>31.05.2021</a:t>
            </a:fld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6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9144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1522800" cy="20304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162000" indent="-162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1" y="10736238"/>
            <a:ext cx="986381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10736238"/>
            <a:ext cx="3048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8"/>
            <a:ext cx="521494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6381" y="4060825"/>
            <a:ext cx="60912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tabLst>
                <a:tab pos="998935" algn="l"/>
              </a:tabLst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354028" y="476800"/>
            <a:ext cx="81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62000" indent="-162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14000" y="4060800"/>
            <a:ext cx="1522800" cy="20304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521491" y="-213030"/>
            <a:ext cx="252650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6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536972" y="-1306644"/>
            <a:ext cx="9681872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52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525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525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52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525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525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525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525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6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58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_Brøle i rek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465262"/>
            <a:ext cx="9155066" cy="5392738"/>
          </a:xfrm>
          <a:prstGeom prst="rect">
            <a:avLst/>
          </a:prstGeom>
          <a:gradFill>
            <a:gsLst>
              <a:gs pos="33000">
                <a:schemeClr val="accent1">
                  <a:lumMod val="5000"/>
                  <a:lumOff val="95000"/>
                  <a:alpha val="67000"/>
                </a:schemeClr>
              </a:gs>
              <a:gs pos="57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sp>
        <p:nvSpPr>
          <p:cNvPr id="18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558924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613804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_Brøle tav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65262"/>
            <a:ext cx="9144000" cy="53927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067944" y="1795153"/>
            <a:ext cx="4664100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65136604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_Brøle i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201228325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_Brøle løpend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131932701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_Brøle vi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212" y="1779250"/>
            <a:ext cx="3496018" cy="36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7 Forside_Brøle lb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4128" y="1808842"/>
            <a:ext cx="3228089" cy="32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8 Forside_Brøle bri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6016" y="2012482"/>
            <a:ext cx="4171300" cy="33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9 Forside_Brøl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31.05.2021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49" y="3226948"/>
            <a:ext cx="4063876" cy="36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9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31.05.2021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9" r:id="rId3"/>
    <p:sldLayoutId id="2147483670" r:id="rId4"/>
    <p:sldLayoutId id="2147483671" r:id="rId5"/>
    <p:sldLayoutId id="2147483662" r:id="rId6"/>
    <p:sldLayoutId id="2147483668" r:id="rId7"/>
    <p:sldLayoutId id="2147483663" r:id="rId8"/>
    <p:sldLayoutId id="2147483665" r:id="rId9"/>
    <p:sldLayoutId id="2147483666" r:id="rId10"/>
    <p:sldLayoutId id="2147483667" r:id="rId11"/>
    <p:sldLayoutId id="2147483672" r:id="rId12"/>
    <p:sldLayoutId id="2147483673" r:id="rId13"/>
    <p:sldLayoutId id="2147483655" r:id="rId14"/>
    <p:sldLayoutId id="2147483675" r:id="rId15"/>
    <p:sldLayoutId id="2147483674" r:id="rId16"/>
    <p:sldLayoutId id="214748367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keresultat.udir.no/finn-lareplan.html?fltypefiltermulti=Kunnskapsl%C3%B8ftet%202020&amp;nivaa=1.%20trin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dirty="0"/>
              <a:t>Velkommen til 1. klasse Seterbråten skole 2021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-1" y="1600"/>
            <a:ext cx="1828801" cy="2164084"/>
          </a:xfrm>
        </p:spPr>
        <p:txBody>
          <a:bodyPr/>
          <a:lstStyle/>
          <a:p>
            <a:endParaRPr lang="nb-NO" dirty="0">
              <a:noFill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Førskoledag juni 2021. Informasjon til foresatte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107503" y="476800"/>
            <a:ext cx="1420507" cy="1080000"/>
          </a:xfrm>
        </p:spPr>
        <p:txBody>
          <a:bodyPr/>
          <a:lstStyle/>
          <a:p>
            <a:endParaRPr lang="nb-NO" dirty="0">
              <a:noFill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6664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er det lurt å trene på?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644622"/>
              </p:ext>
            </p:extLst>
          </p:nvPr>
        </p:nvGraphicFramePr>
        <p:xfrm>
          <a:off x="468313" y="1700212"/>
          <a:ext cx="8280400" cy="446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61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kstSylinder 4"/>
          <p:cNvSpPr txBox="1"/>
          <p:nvPr/>
        </p:nvSpPr>
        <p:spPr>
          <a:xfrm>
            <a:off x="899592" y="593467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b="1" dirty="0">
                <a:solidFill>
                  <a:srgbClr val="CC0099"/>
                </a:solidFill>
              </a:rPr>
              <a:t>Lykke til med skolestart!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143983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Seterbråten Skole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Skolen åpnet 1997</a:t>
            </a:r>
          </a:p>
          <a:p>
            <a:r>
              <a:rPr lang="nb-NO" dirty="0" err="1"/>
              <a:t>Ca</a:t>
            </a:r>
            <a:r>
              <a:rPr lang="nb-NO" dirty="0"/>
              <a:t> 400 barn</a:t>
            </a:r>
          </a:p>
          <a:p>
            <a:r>
              <a:rPr lang="nb-NO" dirty="0"/>
              <a:t>To-parallell 1.-7. trinn</a:t>
            </a:r>
          </a:p>
          <a:p>
            <a:r>
              <a:rPr lang="nb-NO" dirty="0"/>
              <a:t>Bukkene Bruse – </a:t>
            </a:r>
            <a:r>
              <a:rPr lang="nb-NO" dirty="0" err="1"/>
              <a:t>byomfattende</a:t>
            </a:r>
            <a:r>
              <a:rPr lang="nb-NO" dirty="0"/>
              <a:t> spesialklasse</a:t>
            </a:r>
          </a:p>
          <a:p>
            <a:r>
              <a:rPr lang="nb-NO" dirty="0"/>
              <a:t>AKS</a:t>
            </a:r>
          </a:p>
          <a:p>
            <a:r>
              <a:rPr lang="nb-NO" dirty="0"/>
              <a:t>Uteskole </a:t>
            </a:r>
          </a:p>
          <a:p>
            <a:r>
              <a:rPr lang="nb-NO" dirty="0"/>
              <a:t>Fellessamlinger – fag, musikk og kultur</a:t>
            </a:r>
          </a:p>
        </p:txBody>
      </p:sp>
    </p:spTree>
    <p:extLst>
      <p:ext uri="{BB962C8B-B14F-4D97-AF65-F5344CB8AC3E}">
        <p14:creationId xmlns:p14="http://schemas.microsoft.com/office/powerpoint/2010/main" val="348939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3E3DDC-E8EE-4BA1-A805-C2D43A6EB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Skolestart 16. august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84FAD1-862E-4737-8C73-57D24C260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75252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1. trinn møter i skolegården </a:t>
            </a:r>
            <a:r>
              <a:rPr lang="nb-NO" dirty="0" err="1"/>
              <a:t>kl</a:t>
            </a:r>
            <a:r>
              <a:rPr lang="nb-NO" dirty="0"/>
              <a:t> 09.00 sammen med foresatte</a:t>
            </a:r>
          </a:p>
          <a:p>
            <a:r>
              <a:rPr lang="nb-NO" dirty="0"/>
              <a:t>Velkommen og opprop av alle elevene</a:t>
            </a:r>
          </a:p>
          <a:p>
            <a:r>
              <a:rPr lang="nb-NO" dirty="0"/>
              <a:t>Elevene går i klasserom med lærere</a:t>
            </a:r>
          </a:p>
          <a:p>
            <a:r>
              <a:rPr lang="nb-NO" dirty="0"/>
              <a:t>Foreldre blir igjen på foreldremøte – bli kjent med andre foreldre</a:t>
            </a:r>
          </a:p>
          <a:p>
            <a:r>
              <a:rPr lang="nb-NO" dirty="0"/>
              <a:t>Dagen slutter </a:t>
            </a:r>
            <a:r>
              <a:rPr lang="nb-NO" dirty="0" err="1"/>
              <a:t>kl</a:t>
            </a:r>
            <a:r>
              <a:rPr lang="nb-NO" dirty="0"/>
              <a:t> 11. Enten ta med barna hjem eller bli igjen på AKS. AKS åpner 11 for 1. trinn denne dagen. </a:t>
            </a:r>
          </a:p>
        </p:txBody>
      </p:sp>
    </p:spTree>
    <p:extLst>
      <p:ext uri="{BB962C8B-B14F-4D97-AF65-F5344CB8AC3E}">
        <p14:creationId xmlns:p14="http://schemas.microsoft.com/office/powerpoint/2010/main" val="405759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788A03-E2D3-40B3-B678-3560822AB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584176"/>
          </a:xfrm>
        </p:spPr>
        <p:txBody>
          <a:bodyPr/>
          <a:lstStyle/>
          <a:p>
            <a:r>
              <a:rPr lang="nb-NO" dirty="0"/>
              <a:t>Mer informasjon på foreldremøte første skoledag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1AD824-473F-4DAF-A0ED-C8284EE8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3600400"/>
          </a:xfrm>
        </p:spPr>
        <p:txBody>
          <a:bodyPr/>
          <a:lstStyle/>
          <a:p>
            <a:r>
              <a:rPr lang="nb-NO" dirty="0"/>
              <a:t>Hilse på lærere, helsesykepleier, sosiallærer, miljøarbeider, leder for 1.-4. trinn</a:t>
            </a:r>
          </a:p>
          <a:p>
            <a:r>
              <a:rPr lang="nb-NO" dirty="0"/>
              <a:t>Få mer informasjon om skoledagene, både om læring og lek i skolen og på AKS</a:t>
            </a:r>
          </a:p>
          <a:p>
            <a:r>
              <a:rPr lang="nb-NO" dirty="0"/>
              <a:t>Bli kjent med andre foreldre</a:t>
            </a:r>
          </a:p>
          <a:p>
            <a:r>
              <a:rPr lang="nb-NO"/>
              <a:t>Avtale følgegrupper til skolen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251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Hva skal elevene lære?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1600" b="1" dirty="0">
                <a:latin typeface="Calibri Light" panose="020F0302020204030204" pitchFamily="34" charset="0"/>
              </a:rPr>
              <a:t>Fagene på 1. og 2. trinn </a:t>
            </a:r>
            <a:r>
              <a:rPr lang="nb-NO" sz="1600" dirty="0">
                <a:latin typeface="Calibri Light" panose="020F0302020204030204" pitchFamily="34" charset="0"/>
              </a:rPr>
              <a:t>er: norsk, matematikk, naturfag, engelsk, samfunnsfag, kunst og håndverk, musikk, kroppsøving og Kristendom, religion, livssyn og etikk (KRLE).</a:t>
            </a:r>
          </a:p>
          <a:p>
            <a:pPr>
              <a:lnSpc>
                <a:spcPct val="90000"/>
              </a:lnSpc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Alle fag har læreplaner med </a:t>
            </a:r>
            <a:r>
              <a:rPr lang="nb-NO" sz="1600" b="1" dirty="0">
                <a:latin typeface="Calibri Light" panose="020F0302020204030204" pitchFamily="34" charset="0"/>
              </a:rPr>
              <a:t>kompetansemål</a:t>
            </a:r>
            <a:r>
              <a:rPr lang="nb-NO" sz="1600" dirty="0">
                <a:latin typeface="Calibri Light" panose="020F0302020204030204" pitchFamily="34" charset="0"/>
              </a:rPr>
              <a:t> som beskriver hva elevene skal mestre på ulike trinn. Læreplanene er nasjonale og finnes hos Utdanningsdirektoratet: </a:t>
            </a:r>
            <a:r>
              <a:rPr lang="nb-NO" sz="1600" dirty="0">
                <a:latin typeface="Calibri Light" panose="020F0302020204030204" pitchFamily="34" charset="0"/>
                <a:hlinkClick r:id="rId3"/>
              </a:rPr>
              <a:t>https://sokeresultat.udir.no/finn-lareplan.html?fltypefiltermulti=Kunnskapsl%C3%B8ftet%202020&amp;nivaa=1.%20trinn</a:t>
            </a:r>
            <a:endParaRPr lang="nb-NO" sz="1600" dirty="0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Læreplanene beskriver også hvordan </a:t>
            </a:r>
            <a:r>
              <a:rPr lang="nb-NO" sz="1600" b="1" dirty="0">
                <a:latin typeface="Calibri Light" panose="020F0302020204030204" pitchFamily="34" charset="0"/>
              </a:rPr>
              <a:t>grunnleggende ferdigheter </a:t>
            </a:r>
            <a:r>
              <a:rPr lang="nb-NO" sz="1600" dirty="0">
                <a:latin typeface="Calibri Light" panose="020F0302020204030204" pitchFamily="34" charset="0"/>
              </a:rPr>
              <a:t>skal inngå i faget. De grunnleggende ferdighetene er: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uttrykke seg muntlig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lese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skrive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regne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bruke digitale verktøy</a:t>
            </a:r>
          </a:p>
          <a:p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5157192"/>
            <a:ext cx="6169687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2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Hva kan dere forvente av oss?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At vi underviser etter gjeldende planer og lovverk</a:t>
            </a:r>
          </a:p>
          <a:p>
            <a:r>
              <a:rPr lang="nb-NO" dirty="0"/>
              <a:t>At alle får like muligheter til å utvikle seg.</a:t>
            </a:r>
          </a:p>
          <a:p>
            <a:r>
              <a:rPr lang="nb-NO" dirty="0"/>
              <a:t>At vi stimulerer til lærelyst, nysgjerrighet og evne til kritisk tenkning</a:t>
            </a:r>
          </a:p>
          <a:p>
            <a:r>
              <a:rPr lang="nb-NO" dirty="0"/>
              <a:t>At lærerne samarbeider om elevenes læring</a:t>
            </a:r>
          </a:p>
          <a:p>
            <a:r>
              <a:rPr lang="nb-NO" dirty="0"/>
              <a:t>At alle voksne er tydelige rollemodeller.</a:t>
            </a:r>
          </a:p>
          <a:p>
            <a:r>
              <a:rPr lang="nb-NO" dirty="0"/>
              <a:t> At alle er velkomne og trygge på skolen</a:t>
            </a:r>
          </a:p>
        </p:txBody>
      </p:sp>
    </p:spTree>
    <p:extLst>
      <p:ext uri="{BB962C8B-B14F-4D97-AF65-F5344CB8AC3E}">
        <p14:creationId xmlns:p14="http://schemas.microsoft.com/office/powerpoint/2010/main" val="125196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512168"/>
          </a:xfrm>
        </p:spPr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Gruppesammensetning – Bli godt kjent!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3096344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Jenter/gutter</a:t>
            </a:r>
          </a:p>
          <a:p>
            <a:r>
              <a:rPr lang="nb-NO" dirty="0"/>
              <a:t>Spesielle forhold skolen kjenner til</a:t>
            </a:r>
          </a:p>
          <a:p>
            <a:r>
              <a:rPr lang="nb-NO" dirty="0"/>
              <a:t>Setter sammen klasser etter </a:t>
            </a:r>
            <a:r>
              <a:rPr lang="nb-NO" dirty="0" err="1"/>
              <a:t>ca</a:t>
            </a:r>
            <a:r>
              <a:rPr lang="nb-NO" dirty="0"/>
              <a:t> tre uker</a:t>
            </a:r>
          </a:p>
          <a:p>
            <a:r>
              <a:rPr lang="nb-NO" dirty="0"/>
              <a:t>Fra skolestart: To foreløpige klasser. Fire faste grupper som de har tilhørighet til. To grupper i hver klasse. </a:t>
            </a:r>
          </a:p>
          <a:p>
            <a:r>
              <a:rPr lang="nb-NO" dirty="0"/>
              <a:t>Mål de første ukene: Bli godt kjent i trygge omgivelser.</a:t>
            </a:r>
          </a:p>
        </p:txBody>
      </p:sp>
    </p:spTree>
    <p:extLst>
      <p:ext uri="{BB962C8B-B14F-4D97-AF65-F5344CB8AC3E}">
        <p14:creationId xmlns:p14="http://schemas.microsoft.com/office/powerpoint/2010/main" val="274551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Inndeling av skoledagen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384376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AKS: 7.30 – 8.30 </a:t>
            </a:r>
            <a:r>
              <a:rPr lang="nb-NO" sz="2600" dirty="0"/>
              <a:t>(Elever med heltidsplass)</a:t>
            </a:r>
          </a:p>
          <a:p>
            <a:r>
              <a:rPr lang="nb-NO" dirty="0"/>
              <a:t>1. økt: 8:30-9:45</a:t>
            </a:r>
          </a:p>
          <a:p>
            <a:r>
              <a:rPr lang="nb-NO" dirty="0"/>
              <a:t>2. Økt: 10:00-11:15</a:t>
            </a:r>
          </a:p>
          <a:p>
            <a:r>
              <a:rPr lang="nb-NO" dirty="0"/>
              <a:t>Spising: 11:10-11:30</a:t>
            </a:r>
          </a:p>
          <a:p>
            <a:r>
              <a:rPr lang="nb-NO" dirty="0"/>
              <a:t>Storefri: 11:30-12.00</a:t>
            </a:r>
          </a:p>
          <a:p>
            <a:r>
              <a:rPr lang="nb-NO" dirty="0"/>
              <a:t>3. økt: 12:00-13:00</a:t>
            </a:r>
          </a:p>
          <a:p>
            <a:r>
              <a:rPr lang="nb-NO" dirty="0"/>
              <a:t>AKS: 13:00 – 15.30/16.45</a:t>
            </a:r>
          </a:p>
        </p:txBody>
      </p:sp>
    </p:spTree>
    <p:extLst>
      <p:ext uri="{BB962C8B-B14F-4D97-AF65-F5344CB8AC3E}">
        <p14:creationId xmlns:p14="http://schemas.microsoft.com/office/powerpoint/2010/main" val="98139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1628801"/>
            <a:ext cx="4894312" cy="30243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2400" b="1" dirty="0">
                <a:solidFill>
                  <a:srgbClr val="CC0099"/>
                </a:solidFill>
              </a:rPr>
              <a:t>Uteskole</a:t>
            </a:r>
            <a:br>
              <a:rPr lang="nb-NO" altLang="nb-NO" sz="2400" dirty="0"/>
            </a:br>
            <a:br>
              <a:rPr lang="nb-NO" altLang="nb-NO" sz="2400" dirty="0"/>
            </a:br>
            <a:r>
              <a:rPr lang="nb-NO" altLang="nb-NO" sz="2400" dirty="0"/>
              <a:t>- Uteaktiviteter med faste tema</a:t>
            </a:r>
            <a:br>
              <a:rPr lang="nb-NO" altLang="nb-NO" sz="2400" dirty="0"/>
            </a:br>
            <a:r>
              <a:rPr lang="nb-NO" altLang="nb-NO" sz="2400" dirty="0"/>
              <a:t>- Fysiske aktiviteter og motorikk</a:t>
            </a:r>
            <a:br>
              <a:rPr lang="nb-NO" altLang="nb-NO" sz="2400" dirty="0"/>
            </a:br>
            <a:r>
              <a:rPr lang="nb-NO" altLang="nb-NO" sz="2400" dirty="0"/>
              <a:t>- Ulike fag i fokus</a:t>
            </a:r>
            <a:br>
              <a:rPr lang="nb-NO" altLang="nb-NO" sz="2400" dirty="0"/>
            </a:br>
            <a:r>
              <a:rPr lang="nb-NO" altLang="nb-NO" sz="2400" dirty="0"/>
              <a:t>- Begrepslæring</a:t>
            </a:r>
            <a:br>
              <a:rPr lang="nb-NO" altLang="nb-NO" dirty="0"/>
            </a:br>
            <a:br>
              <a:rPr lang="nb-NO" altLang="nb-NO" dirty="0"/>
            </a:br>
            <a:endParaRPr lang="nb-NO" altLang="nb-NO" sz="2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4896544" cy="2376264"/>
          </a:xfrm>
        </p:spPr>
        <p:txBody>
          <a:bodyPr>
            <a:normAutofit/>
          </a:bodyPr>
          <a:lstStyle/>
          <a:p>
            <a:r>
              <a:rPr lang="nb-NO" altLang="nb-NO" sz="2400" i="1" dirty="0"/>
              <a:t>Foreldreansvar</a:t>
            </a:r>
            <a:r>
              <a:rPr lang="nb-NO" altLang="nb-NO" sz="2400" dirty="0"/>
              <a:t>:</a:t>
            </a:r>
            <a:br>
              <a:rPr lang="nb-NO" altLang="nb-NO" sz="2400" dirty="0"/>
            </a:br>
            <a:r>
              <a:rPr lang="nb-NO" altLang="nb-NO" sz="2400" dirty="0"/>
              <a:t>- Trene barna til å kunne gå en viss strekning</a:t>
            </a:r>
            <a:br>
              <a:rPr lang="nb-NO" altLang="nb-NO" sz="2400" dirty="0"/>
            </a:br>
            <a:r>
              <a:rPr lang="nb-NO" altLang="nb-NO" sz="2400" dirty="0"/>
              <a:t>- Passende klær og fottøy</a:t>
            </a:r>
            <a:br>
              <a:rPr lang="nb-NO" altLang="nb-NO" sz="2400" dirty="0"/>
            </a:br>
            <a:r>
              <a:rPr lang="nb-NO" altLang="nb-NO" sz="2400" dirty="0"/>
              <a:t>- Samtale om opplevelser og læring</a:t>
            </a:r>
            <a:endParaRPr lang="nb-NO" sz="2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Seterbråten skole</a:t>
            </a:r>
          </a:p>
        </p:txBody>
      </p:sp>
    </p:spTree>
    <p:extLst>
      <p:ext uri="{BB962C8B-B14F-4D97-AF65-F5344CB8AC3E}">
        <p14:creationId xmlns:p14="http://schemas.microsoft.com/office/powerpoint/2010/main" val="270858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DD8B70794B7F468706F46B0B9E4F42" ma:contentTypeVersion="" ma:contentTypeDescription="Opprett et nytt dokument." ma:contentTypeScope="" ma:versionID="b52ffc158ed18e0312fb45092009a8f2">
  <xsd:schema xmlns:xsd="http://www.w3.org/2001/XMLSchema" xmlns:xs="http://www.w3.org/2001/XMLSchema" xmlns:p="http://schemas.microsoft.com/office/2006/metadata/properties" xmlns:ns2="6e06ece6-7c1a-4848-a293-66f65b16a6fd" xmlns:ns3="37a4c29f-137c-4335-9d37-c0ad23ca7959" targetNamespace="http://schemas.microsoft.com/office/2006/metadata/properties" ma:root="true" ma:fieldsID="a8ff2fcddc182219348c4ec571dd405a" ns2:_="" ns3:_="">
    <xsd:import namespace="6e06ece6-7c1a-4848-a293-66f65b16a6fd"/>
    <xsd:import namespace="37a4c29f-137c-4335-9d37-c0ad23ca7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6ece6-7c1a-4848-a293-66f65b16a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4c29f-137c-4335-9d37-c0ad23ca7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6AD0C3-7678-485B-B82F-66F9829B5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6ece6-7c1a-4848-a293-66f65b16a6fd"/>
    <ds:schemaRef ds:uri="37a4c29f-137c-4335-9d37-c0ad23ca7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BFD860-BDE3-4558-AD95-6DA1B3143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9D1D4-DF9C-489A-832C-231CCB1ED06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Presentasjonsmal_utdanningsetaten</Template>
  <TotalTime>1843</TotalTime>
  <Words>549</Words>
  <Application>Microsoft Office PowerPoint</Application>
  <PresentationFormat>Skjermfremvisning (4:3)</PresentationFormat>
  <Paragraphs>69</Paragraphs>
  <Slides>11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</vt:lpstr>
      <vt:lpstr>Times New Roman</vt:lpstr>
      <vt:lpstr>Office-tema</vt:lpstr>
      <vt:lpstr>Velkommen til 1. klasse Seterbråten skole 2021</vt:lpstr>
      <vt:lpstr>Seterbråten Skole</vt:lpstr>
      <vt:lpstr>Skolestart 16. august</vt:lpstr>
      <vt:lpstr>Mer informasjon på foreldremøte første skoledag</vt:lpstr>
      <vt:lpstr>Hva skal elevene lære?</vt:lpstr>
      <vt:lpstr>Hva kan dere forvente av oss?</vt:lpstr>
      <vt:lpstr>Gruppesammensetning – Bli godt kjent!</vt:lpstr>
      <vt:lpstr>Inndeling av skoledagen</vt:lpstr>
      <vt:lpstr>Uteskole  - Uteaktiviteter med faste tema - Fysiske aktiviteter og motorikk - Ulike fag i fokus - Begrepslæring  </vt:lpstr>
      <vt:lpstr>Hva er det lurt å trene på?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Brita Bergsnov Hansen</dc:creator>
  <cp:lastModifiedBy>Solfrid Ruud Rekdal</cp:lastModifiedBy>
  <cp:revision>114</cp:revision>
  <cp:lastPrinted>2016-05-13T08:01:24Z</cp:lastPrinted>
  <dcterms:created xsi:type="dcterms:W3CDTF">2016-05-11T07:48:40Z</dcterms:created>
  <dcterms:modified xsi:type="dcterms:W3CDTF">2021-05-31T17:26:11Z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0x01010082DD8B70794B7F468706F46B0B9E4F42</vt:lpwstr>
  </property>
  <property fmtid="{D5CDD505-2E9C-101B-9397-08002B2CF9AE}" pid="3" name="Order">
    <vt:r8>928000</vt:r8>
  </property>
</Properties>
</file>