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0" r:id="rId6"/>
    <p:sldId id="272" r:id="rId7"/>
    <p:sldId id="277" r:id="rId8"/>
    <p:sldId id="283" r:id="rId9"/>
    <p:sldId id="282" r:id="rId10"/>
    <p:sldId id="258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vor Vasshus" initials="SV" lastIdx="1" clrIdx="0">
    <p:extLst>
      <p:ext uri="{19B8F6BF-5375-455C-9EA6-DF929625EA0E}">
        <p15:presenceInfo xmlns:p15="http://schemas.microsoft.com/office/powerpoint/2012/main" userId="S::svasshus@osloskolen.no::0ef333ef-69bf-4b95-92d8-fc37ced5f3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C1850-367A-4E7F-AF46-D1D8CAB1DDCD}" v="140" dt="2021-09-06T13:12:00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vor Vasshus" userId="0ef333ef-69bf-4b95-92d8-fc37ced5f38d" providerId="ADAL" clId="{277C1850-367A-4E7F-AF46-D1D8CAB1DDCD}"/>
    <pc:docChg chg="undo custSel addSld delSld modSld sldOrd">
      <pc:chgData name="Solvor Vasshus" userId="0ef333ef-69bf-4b95-92d8-fc37ced5f38d" providerId="ADAL" clId="{277C1850-367A-4E7F-AF46-D1D8CAB1DDCD}" dt="2021-09-06T13:16:53.911" v="737"/>
      <pc:docMkLst>
        <pc:docMk/>
      </pc:docMkLst>
      <pc:sldChg chg="addSp delSp modSp mod addAnim">
        <pc:chgData name="Solvor Vasshus" userId="0ef333ef-69bf-4b95-92d8-fc37ced5f38d" providerId="ADAL" clId="{277C1850-367A-4E7F-AF46-D1D8CAB1DDCD}" dt="2021-09-06T13:04:00.324" v="669"/>
        <pc:sldMkLst>
          <pc:docMk/>
          <pc:sldMk cId="4253124984" sldId="256"/>
        </pc:sldMkLst>
        <pc:spChg chg="mod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2" creationId="{00000000-0000-0000-0000-000000000000}"/>
          </ac:spMkLst>
        </pc:spChg>
        <pc:spChg chg="mod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3" creationId="{00000000-0000-0000-0000-000000000000}"/>
          </ac:spMkLst>
        </pc:spChg>
        <pc:spChg chg="del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45" creationId="{489B7BFD-8F45-4093-AD9C-91B15B0503D9}"/>
          </ac:spMkLst>
        </pc:spChg>
        <pc:spChg chg="del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48" creationId="{498F8FF6-43B4-494A-AF8F-123A4983EDF7}"/>
          </ac:spMkLst>
        </pc:spChg>
        <pc:spChg chg="del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49" creationId="{2B06059C-C357-4011-82B9-9C0106301384}"/>
          </ac:spMkLst>
        </pc:spChg>
        <pc:spChg chg="del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50" creationId="{5AFEC601-A132-47EE-B0C2-B38ACD9FCE6F}"/>
          </ac:spMkLst>
        </pc:spChg>
        <pc:spChg chg="del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51" creationId="{279CAF82-0ECF-42BE-8F37-F71941E5D410}"/>
          </ac:spMkLst>
        </pc:spChg>
        <pc:spChg chg="del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52" creationId="{218E095B-4870-4AD5-9C41-C16D59523501}"/>
          </ac:spMkLst>
        </pc:spChg>
        <pc:spChg chg="del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54" creationId="{033BC44A-0661-43B4-9C14-FD5963C226AE}"/>
          </ac:spMkLst>
        </pc:spChg>
        <pc:spChg chg="del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55" creationId="{BE8CB2F0-2F5A-4EBD-B214-E0309C31F578}"/>
          </ac:spMkLst>
        </pc:spChg>
        <pc:spChg chg="del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56" creationId="{FFD3887D-244B-4EC4-9208-E304984C5D0F}"/>
          </ac:spMkLst>
        </pc:spChg>
        <pc:spChg chg="del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57" creationId="{97224C31-855E-4593-8A58-5B2B0CC4F537}"/>
          </ac:spMkLst>
        </pc:spChg>
        <pc:spChg chg="add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63" creationId="{E91DC736-0EF8-4F87-9146-EBF1D2EE4D3D}"/>
          </ac:spMkLst>
        </pc:spChg>
        <pc:spChg chg="add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65" creationId="{097CD68E-23E3-4007-8847-CD0944C4F7BE}"/>
          </ac:spMkLst>
        </pc:spChg>
        <pc:spChg chg="add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67" creationId="{AF2F604E-43BE-4DC3-B983-E071523364F8}"/>
          </ac:spMkLst>
        </pc:spChg>
        <pc:spChg chg="add">
          <ac:chgData name="Solvor Vasshus" userId="0ef333ef-69bf-4b95-92d8-fc37ced5f38d" providerId="ADAL" clId="{277C1850-367A-4E7F-AF46-D1D8CAB1DDCD}" dt="2021-09-06T13:04:00.317" v="667" actId="26606"/>
          <ac:spMkLst>
            <pc:docMk/>
            <pc:sldMk cId="4253124984" sldId="256"/>
            <ac:spMk id="69" creationId="{08C9B587-E65E-4B52-B37C-ABEBB6E87928}"/>
          </ac:spMkLst>
        </pc:spChg>
        <pc:grpChg chg="del">
          <ac:chgData name="Solvor Vasshus" userId="0ef333ef-69bf-4b95-92d8-fc37ced5f38d" providerId="ADAL" clId="{277C1850-367A-4E7F-AF46-D1D8CAB1DDCD}" dt="2021-09-06T13:04:00.317" v="667" actId="26606"/>
          <ac:grpSpMkLst>
            <pc:docMk/>
            <pc:sldMk cId="4253124984" sldId="256"/>
            <ac:grpSpMk id="46" creationId="{042BC7E5-76DB-4826-8C07-4A49B6353F76}"/>
          </ac:grpSpMkLst>
        </pc:grpChg>
        <pc:grpChg chg="del">
          <ac:chgData name="Solvor Vasshus" userId="0ef333ef-69bf-4b95-92d8-fc37ced5f38d" providerId="ADAL" clId="{277C1850-367A-4E7F-AF46-D1D8CAB1DDCD}" dt="2021-09-06T13:04:00.317" v="667" actId="26606"/>
          <ac:grpSpMkLst>
            <pc:docMk/>
            <pc:sldMk cId="4253124984" sldId="256"/>
            <ac:grpSpMk id="53" creationId="{FB9739EB-7F66-433D-841F-AB3CD18700B7}"/>
          </ac:grpSpMkLst>
        </pc:grpChg>
        <pc:picChg chg="add">
          <ac:chgData name="Solvor Vasshus" userId="0ef333ef-69bf-4b95-92d8-fc37ced5f38d" providerId="ADAL" clId="{277C1850-367A-4E7F-AF46-D1D8CAB1DDCD}" dt="2021-09-06T13:04:00.317" v="667" actId="26606"/>
          <ac:picMkLst>
            <pc:docMk/>
            <pc:sldMk cId="4253124984" sldId="256"/>
            <ac:picMk id="59" creationId="{B3556B50-D2CB-4328-A5BB-59755110F3E8}"/>
          </ac:picMkLst>
        </pc:picChg>
      </pc:sldChg>
      <pc:sldChg chg="modSp del mod ord modAnim">
        <pc:chgData name="Solvor Vasshus" userId="0ef333ef-69bf-4b95-92d8-fc37ced5f38d" providerId="ADAL" clId="{277C1850-367A-4E7F-AF46-D1D8CAB1DDCD}" dt="2021-09-06T13:13:34.764" v="729" actId="47"/>
        <pc:sldMkLst>
          <pc:docMk/>
          <pc:sldMk cId="3923909346" sldId="257"/>
        </pc:sldMkLst>
        <pc:spChg chg="mod">
          <ac:chgData name="Solvor Vasshus" userId="0ef333ef-69bf-4b95-92d8-fc37ced5f38d" providerId="ADAL" clId="{277C1850-367A-4E7F-AF46-D1D8CAB1DDCD}" dt="2021-09-06T13:04:59.805" v="672" actId="20577"/>
          <ac:spMkLst>
            <pc:docMk/>
            <pc:sldMk cId="3923909346" sldId="257"/>
            <ac:spMk id="3" creationId="{CB23BB9D-2ECC-49E9-A706-373B35508BD4}"/>
          </ac:spMkLst>
        </pc:spChg>
      </pc:sldChg>
      <pc:sldChg chg="addSp delSp modSp mod setBg modAnim setClrOvrMap">
        <pc:chgData name="Solvor Vasshus" userId="0ef333ef-69bf-4b95-92d8-fc37ced5f38d" providerId="ADAL" clId="{277C1850-367A-4E7F-AF46-D1D8CAB1DDCD}" dt="2021-09-06T11:03:25.521" v="664" actId="113"/>
        <pc:sldMkLst>
          <pc:docMk/>
          <pc:sldMk cId="2592151654" sldId="258"/>
        </pc:sldMkLst>
        <pc:spChg chg="mod">
          <ac:chgData name="Solvor Vasshus" userId="0ef333ef-69bf-4b95-92d8-fc37ced5f38d" providerId="ADAL" clId="{277C1850-367A-4E7F-AF46-D1D8CAB1DDCD}" dt="2021-09-06T11:02:46.816" v="662" actId="20577"/>
          <ac:spMkLst>
            <pc:docMk/>
            <pc:sldMk cId="2592151654" sldId="258"/>
            <ac:spMk id="2" creationId="{2D572D68-1200-4258-BCD2-FC81CC646C68}"/>
          </ac:spMkLst>
        </pc:spChg>
        <pc:spChg chg="mod">
          <ac:chgData name="Solvor Vasshus" userId="0ef333ef-69bf-4b95-92d8-fc37ced5f38d" providerId="ADAL" clId="{277C1850-367A-4E7F-AF46-D1D8CAB1DDCD}" dt="2021-09-06T11:03:25.521" v="664" actId="113"/>
          <ac:spMkLst>
            <pc:docMk/>
            <pc:sldMk cId="2592151654" sldId="258"/>
            <ac:spMk id="3" creationId="{2F9524C8-3995-44E4-8EC5-28610ADEFC30}"/>
          </ac:spMkLst>
        </pc:spChg>
        <pc:spChg chg="add del">
          <ac:chgData name="Solvor Vasshus" userId="0ef333ef-69bf-4b95-92d8-fc37ced5f38d" providerId="ADAL" clId="{277C1850-367A-4E7F-AF46-D1D8CAB1DDCD}" dt="2021-09-06T10:59:27.638" v="593" actId="26606"/>
          <ac:spMkLst>
            <pc:docMk/>
            <pc:sldMk cId="2592151654" sldId="258"/>
            <ac:spMk id="8" creationId="{EA67B5B4-3A24-436E-B663-1B2EBFF8A0CD}"/>
          </ac:spMkLst>
        </pc:spChg>
        <pc:spChg chg="add del">
          <ac:chgData name="Solvor Vasshus" userId="0ef333ef-69bf-4b95-92d8-fc37ced5f38d" providerId="ADAL" clId="{277C1850-367A-4E7F-AF46-D1D8CAB1DDCD}" dt="2021-09-06T10:59:27.638" v="593" actId="26606"/>
          <ac:spMkLst>
            <pc:docMk/>
            <pc:sldMk cId="2592151654" sldId="258"/>
            <ac:spMk id="10" creationId="{987FDF89-C993-41F4-A1B8-DBAFF16008A9}"/>
          </ac:spMkLst>
        </pc:spChg>
        <pc:spChg chg="add del">
          <ac:chgData name="Solvor Vasshus" userId="0ef333ef-69bf-4b95-92d8-fc37ced5f38d" providerId="ADAL" clId="{277C1850-367A-4E7F-AF46-D1D8CAB1DDCD}" dt="2021-09-06T10:59:27.638" v="593" actId="26606"/>
          <ac:spMkLst>
            <pc:docMk/>
            <pc:sldMk cId="2592151654" sldId="258"/>
            <ac:spMk id="12" creationId="{64E585EA-75FD-4025-8270-F66A58A15CDA}"/>
          </ac:spMkLst>
        </pc:spChg>
        <pc:spChg chg="add del">
          <ac:chgData name="Solvor Vasshus" userId="0ef333ef-69bf-4b95-92d8-fc37ced5f38d" providerId="ADAL" clId="{277C1850-367A-4E7F-AF46-D1D8CAB1DDCD}" dt="2021-09-06T10:59:27.623" v="592" actId="26606"/>
          <ac:spMkLst>
            <pc:docMk/>
            <pc:sldMk cId="2592151654" sldId="258"/>
            <ac:spMk id="17" creationId="{884769FE-1656-422F-86E1-8C1B16C27BE1}"/>
          </ac:spMkLst>
        </pc:spChg>
        <pc:spChg chg="add del">
          <ac:chgData name="Solvor Vasshus" userId="0ef333ef-69bf-4b95-92d8-fc37ced5f38d" providerId="ADAL" clId="{277C1850-367A-4E7F-AF46-D1D8CAB1DDCD}" dt="2021-09-06T10:59:27.623" v="592" actId="26606"/>
          <ac:spMkLst>
            <pc:docMk/>
            <pc:sldMk cId="2592151654" sldId="258"/>
            <ac:spMk id="19" creationId="{CB249F6D-244F-494A-98B9-5CC7413C4FB9}"/>
          </ac:spMkLst>
        </pc:spChg>
        <pc:spChg chg="add del">
          <ac:chgData name="Solvor Vasshus" userId="0ef333ef-69bf-4b95-92d8-fc37ced5f38d" providerId="ADAL" clId="{277C1850-367A-4E7F-AF46-D1D8CAB1DDCD}" dt="2021-09-06T10:59:27.623" v="592" actId="26606"/>
          <ac:spMkLst>
            <pc:docMk/>
            <pc:sldMk cId="2592151654" sldId="258"/>
            <ac:spMk id="21" creationId="{506C536E-6ECA-4211-AF8C-A2671C484DA7}"/>
          </ac:spMkLst>
        </pc:spChg>
        <pc:spChg chg="add del">
          <ac:chgData name="Solvor Vasshus" userId="0ef333ef-69bf-4b95-92d8-fc37ced5f38d" providerId="ADAL" clId="{277C1850-367A-4E7F-AF46-D1D8CAB1DDCD}" dt="2021-09-06T10:59:27.623" v="592" actId="26606"/>
          <ac:spMkLst>
            <pc:docMk/>
            <pc:sldMk cId="2592151654" sldId="258"/>
            <ac:spMk id="23" creationId="{AEAA70EA-2201-4F5D-AF08-58CFF851CCCD}"/>
          </ac:spMkLst>
        </pc:spChg>
        <pc:spChg chg="add">
          <ac:chgData name="Solvor Vasshus" userId="0ef333ef-69bf-4b95-92d8-fc37ced5f38d" providerId="ADAL" clId="{277C1850-367A-4E7F-AF46-D1D8CAB1DDCD}" dt="2021-09-06T10:59:27.638" v="593" actId="26606"/>
          <ac:spMkLst>
            <pc:docMk/>
            <pc:sldMk cId="2592151654" sldId="258"/>
            <ac:spMk id="25" creationId="{DE00DB52-3455-4E2F-867B-A6D0516E175B}"/>
          </ac:spMkLst>
        </pc:spChg>
        <pc:spChg chg="add">
          <ac:chgData name="Solvor Vasshus" userId="0ef333ef-69bf-4b95-92d8-fc37ced5f38d" providerId="ADAL" clId="{277C1850-367A-4E7F-AF46-D1D8CAB1DDCD}" dt="2021-09-06T10:59:27.638" v="593" actId="26606"/>
          <ac:spMkLst>
            <pc:docMk/>
            <pc:sldMk cId="2592151654" sldId="258"/>
            <ac:spMk id="26" creationId="{46D6306C-ED4F-4AAE-B4A5-EEA6AFAD726E}"/>
          </ac:spMkLst>
        </pc:spChg>
        <pc:spChg chg="add">
          <ac:chgData name="Solvor Vasshus" userId="0ef333ef-69bf-4b95-92d8-fc37ced5f38d" providerId="ADAL" clId="{277C1850-367A-4E7F-AF46-D1D8CAB1DDCD}" dt="2021-09-06T10:59:27.638" v="593" actId="26606"/>
          <ac:spMkLst>
            <pc:docMk/>
            <pc:sldMk cId="2592151654" sldId="258"/>
            <ac:spMk id="27" creationId="{9E914C83-E0D8-4953-92D5-169D28CB43AE}"/>
          </ac:spMkLst>
        </pc:spChg>
        <pc:spChg chg="add">
          <ac:chgData name="Solvor Vasshus" userId="0ef333ef-69bf-4b95-92d8-fc37ced5f38d" providerId="ADAL" clId="{277C1850-367A-4E7F-AF46-D1D8CAB1DDCD}" dt="2021-09-06T10:59:27.638" v="593" actId="26606"/>
          <ac:spMkLst>
            <pc:docMk/>
            <pc:sldMk cId="2592151654" sldId="258"/>
            <ac:spMk id="28" creationId="{0EC5361D-F897-4856-B945-0455A365EB24}"/>
          </ac:spMkLst>
        </pc:spChg>
        <pc:spChg chg="add">
          <ac:chgData name="Solvor Vasshus" userId="0ef333ef-69bf-4b95-92d8-fc37ced5f38d" providerId="ADAL" clId="{277C1850-367A-4E7F-AF46-D1D8CAB1DDCD}" dt="2021-09-06T10:59:27.638" v="593" actId="26606"/>
          <ac:spMkLst>
            <pc:docMk/>
            <pc:sldMk cId="2592151654" sldId="258"/>
            <ac:spMk id="29" creationId="{3512E083-F550-46AF-8490-767ECFD00CB7}"/>
          </ac:spMkLst>
        </pc:spChg>
        <pc:spChg chg="add">
          <ac:chgData name="Solvor Vasshus" userId="0ef333ef-69bf-4b95-92d8-fc37ced5f38d" providerId="ADAL" clId="{277C1850-367A-4E7F-AF46-D1D8CAB1DDCD}" dt="2021-09-06T10:59:27.638" v="593" actId="26606"/>
          <ac:spMkLst>
            <pc:docMk/>
            <pc:sldMk cId="2592151654" sldId="258"/>
            <ac:spMk id="30" creationId="{4508C0C5-2268-42B5-B3C8-4D0899E05F8C}"/>
          </ac:spMkLst>
        </pc:spChg>
        <pc:spChg chg="add">
          <ac:chgData name="Solvor Vasshus" userId="0ef333ef-69bf-4b95-92d8-fc37ced5f38d" providerId="ADAL" clId="{277C1850-367A-4E7F-AF46-D1D8CAB1DDCD}" dt="2021-09-06T10:59:27.638" v="593" actId="26606"/>
          <ac:spMkLst>
            <pc:docMk/>
            <pc:sldMk cId="2592151654" sldId="258"/>
            <ac:spMk id="31" creationId="{141ACBDB-38F8-4B34-8183-BD95B4E55A62}"/>
          </ac:spMkLst>
        </pc:spChg>
      </pc:sldChg>
      <pc:sldChg chg="addSp delSp modSp del mod ord">
        <pc:chgData name="Solvor Vasshus" userId="0ef333ef-69bf-4b95-92d8-fc37ced5f38d" providerId="ADAL" clId="{277C1850-367A-4E7F-AF46-D1D8CAB1DDCD}" dt="2021-09-06T13:15:10.688" v="732" actId="47"/>
        <pc:sldMkLst>
          <pc:docMk/>
          <pc:sldMk cId="1825468824" sldId="259"/>
        </pc:sldMkLst>
        <pc:spChg chg="mod">
          <ac:chgData name="Solvor Vasshus" userId="0ef333ef-69bf-4b95-92d8-fc37ced5f38d" providerId="ADAL" clId="{277C1850-367A-4E7F-AF46-D1D8CAB1DDCD}" dt="2021-09-06T13:09:40.190" v="710" actId="113"/>
          <ac:spMkLst>
            <pc:docMk/>
            <pc:sldMk cId="1825468824" sldId="259"/>
            <ac:spMk id="2" creationId="{83A312F1-5F3A-4753-ACD8-D2609F807362}"/>
          </ac:spMkLst>
        </pc:spChg>
        <pc:spChg chg="mod">
          <ac:chgData name="Solvor Vasshus" userId="0ef333ef-69bf-4b95-92d8-fc37ced5f38d" providerId="ADAL" clId="{277C1850-367A-4E7F-AF46-D1D8CAB1DDCD}" dt="2021-09-06T13:10:10.551" v="716" actId="20577"/>
          <ac:spMkLst>
            <pc:docMk/>
            <pc:sldMk cId="1825468824" sldId="259"/>
            <ac:spMk id="3" creationId="{5A27EBAB-8B7E-4BAB-92ED-8EF2530607B7}"/>
          </ac:spMkLst>
        </pc:spChg>
        <pc:spChg chg="del">
          <ac:chgData name="Solvor Vasshus" userId="0ef333ef-69bf-4b95-92d8-fc37ced5f38d" providerId="ADAL" clId="{277C1850-367A-4E7F-AF46-D1D8CAB1DDCD}" dt="2021-09-06T13:08:41.308" v="677" actId="26606"/>
          <ac:spMkLst>
            <pc:docMk/>
            <pc:sldMk cId="1825468824" sldId="259"/>
            <ac:spMk id="15" creationId="{A7AE9375-4664-4DB2-922D-2782A6E439AC}"/>
          </ac:spMkLst>
        </pc:spChg>
        <pc:spChg chg="del">
          <ac:chgData name="Solvor Vasshus" userId="0ef333ef-69bf-4b95-92d8-fc37ced5f38d" providerId="ADAL" clId="{277C1850-367A-4E7F-AF46-D1D8CAB1DDCD}" dt="2021-09-06T13:08:41.308" v="677" actId="26606"/>
          <ac:spMkLst>
            <pc:docMk/>
            <pc:sldMk cId="1825468824" sldId="259"/>
            <ac:spMk id="19" creationId="{9DD005C1-8C51-42D6-9BEE-B9B83849743D}"/>
          </ac:spMkLst>
        </pc:spChg>
        <pc:spChg chg="add">
          <ac:chgData name="Solvor Vasshus" userId="0ef333ef-69bf-4b95-92d8-fc37ced5f38d" providerId="ADAL" clId="{277C1850-367A-4E7F-AF46-D1D8CAB1DDCD}" dt="2021-09-06T13:08:41.308" v="677" actId="26606"/>
          <ac:spMkLst>
            <pc:docMk/>
            <pc:sldMk cId="1825468824" sldId="259"/>
            <ac:spMk id="25" creationId="{8FC9BE17-9A7B-462D-AE50-3D8777387304}"/>
          </ac:spMkLst>
        </pc:spChg>
        <pc:spChg chg="add">
          <ac:chgData name="Solvor Vasshus" userId="0ef333ef-69bf-4b95-92d8-fc37ced5f38d" providerId="ADAL" clId="{277C1850-367A-4E7F-AF46-D1D8CAB1DDCD}" dt="2021-09-06T13:08:41.308" v="677" actId="26606"/>
          <ac:spMkLst>
            <pc:docMk/>
            <pc:sldMk cId="1825468824" sldId="259"/>
            <ac:spMk id="27" creationId="{3EBE8569-6AEC-4B8C-8D53-2DE337CDBA65}"/>
          </ac:spMkLst>
        </pc:spChg>
        <pc:spChg chg="add">
          <ac:chgData name="Solvor Vasshus" userId="0ef333ef-69bf-4b95-92d8-fc37ced5f38d" providerId="ADAL" clId="{277C1850-367A-4E7F-AF46-D1D8CAB1DDCD}" dt="2021-09-06T13:08:41.308" v="677" actId="26606"/>
          <ac:spMkLst>
            <pc:docMk/>
            <pc:sldMk cId="1825468824" sldId="259"/>
            <ac:spMk id="29" creationId="{55D4142C-5077-457F-A6AD-3FECFDB39685}"/>
          </ac:spMkLst>
        </pc:spChg>
        <pc:spChg chg="add">
          <ac:chgData name="Solvor Vasshus" userId="0ef333ef-69bf-4b95-92d8-fc37ced5f38d" providerId="ADAL" clId="{277C1850-367A-4E7F-AF46-D1D8CAB1DDCD}" dt="2021-09-06T13:08:41.308" v="677" actId="26606"/>
          <ac:spMkLst>
            <pc:docMk/>
            <pc:sldMk cId="1825468824" sldId="259"/>
            <ac:spMk id="31" creationId="{7A5F0580-5EE9-419F-96EE-B6529EF6E7D0}"/>
          </ac:spMkLst>
        </pc:spChg>
        <pc:picChg chg="add">
          <ac:chgData name="Solvor Vasshus" userId="0ef333ef-69bf-4b95-92d8-fc37ced5f38d" providerId="ADAL" clId="{277C1850-367A-4E7F-AF46-D1D8CAB1DDCD}" dt="2021-09-06T13:08:41.308" v="677" actId="26606"/>
          <ac:picMkLst>
            <pc:docMk/>
            <pc:sldMk cId="1825468824" sldId="259"/>
            <ac:picMk id="21" creationId="{9723B166-D709-451D-A50E-FF3F55C31CBF}"/>
          </ac:picMkLst>
        </pc:picChg>
        <pc:cxnChg chg="del">
          <ac:chgData name="Solvor Vasshus" userId="0ef333ef-69bf-4b95-92d8-fc37ced5f38d" providerId="ADAL" clId="{277C1850-367A-4E7F-AF46-D1D8CAB1DDCD}" dt="2021-09-06T13:08:41.308" v="677" actId="26606"/>
          <ac:cxnSpMkLst>
            <pc:docMk/>
            <pc:sldMk cId="1825468824" sldId="259"/>
            <ac:cxnSpMk id="17" creationId="{EE504C98-6397-41C1-A8D8-2D9C4ED307E0}"/>
          </ac:cxnSpMkLst>
        </pc:cxnChg>
      </pc:sldChg>
      <pc:sldChg chg="addSp delSp modSp mod modAnim">
        <pc:chgData name="Solvor Vasshus" userId="0ef333ef-69bf-4b95-92d8-fc37ced5f38d" providerId="ADAL" clId="{277C1850-367A-4E7F-AF46-D1D8CAB1DDCD}" dt="2021-09-06T13:15:25.926" v="735" actId="20577"/>
        <pc:sldMkLst>
          <pc:docMk/>
          <pc:sldMk cId="3978011523" sldId="264"/>
        </pc:sldMkLst>
        <pc:spChg chg="mod">
          <ac:chgData name="Solvor Vasshus" userId="0ef333ef-69bf-4b95-92d8-fc37ced5f38d" providerId="ADAL" clId="{277C1850-367A-4E7F-AF46-D1D8CAB1DDCD}" dt="2021-09-06T13:15:25.926" v="735" actId="20577"/>
          <ac:spMkLst>
            <pc:docMk/>
            <pc:sldMk cId="3978011523" sldId="264"/>
            <ac:spMk id="2" creationId="{A9F60118-5895-427A-9C8F-CF46BFB173F2}"/>
          </ac:spMkLst>
        </pc:spChg>
        <pc:spChg chg="mod">
          <ac:chgData name="Solvor Vasshus" userId="0ef333ef-69bf-4b95-92d8-fc37ced5f38d" providerId="ADAL" clId="{277C1850-367A-4E7F-AF46-D1D8CAB1DDCD}" dt="2021-09-06T13:12:00.193" v="727" actId="20577"/>
          <ac:spMkLst>
            <pc:docMk/>
            <pc:sldMk cId="3978011523" sldId="264"/>
            <ac:spMk id="3" creationId="{56D80436-6638-467E-98FF-1875609D854D}"/>
          </ac:spMkLst>
        </pc:spChg>
        <pc:spChg chg="del">
          <ac:chgData name="Solvor Vasshus" userId="0ef333ef-69bf-4b95-92d8-fc37ced5f38d" providerId="ADAL" clId="{277C1850-367A-4E7F-AF46-D1D8CAB1DDCD}" dt="2021-09-06T13:11:06.466" v="717" actId="26606"/>
          <ac:spMkLst>
            <pc:docMk/>
            <pc:sldMk cId="3978011523" sldId="264"/>
            <ac:spMk id="8" creationId="{A7AE9375-4664-4DB2-922D-2782A6E439AC}"/>
          </ac:spMkLst>
        </pc:spChg>
        <pc:spChg chg="del">
          <ac:chgData name="Solvor Vasshus" userId="0ef333ef-69bf-4b95-92d8-fc37ced5f38d" providerId="ADAL" clId="{277C1850-367A-4E7F-AF46-D1D8CAB1DDCD}" dt="2021-09-06T13:11:06.466" v="717" actId="26606"/>
          <ac:spMkLst>
            <pc:docMk/>
            <pc:sldMk cId="3978011523" sldId="264"/>
            <ac:spMk id="12" creationId="{9DD005C1-8C51-42D6-9BEE-B9B83849743D}"/>
          </ac:spMkLst>
        </pc:spChg>
        <pc:spChg chg="add">
          <ac:chgData name="Solvor Vasshus" userId="0ef333ef-69bf-4b95-92d8-fc37ced5f38d" providerId="ADAL" clId="{277C1850-367A-4E7F-AF46-D1D8CAB1DDCD}" dt="2021-09-06T13:11:06.466" v="717" actId="26606"/>
          <ac:spMkLst>
            <pc:docMk/>
            <pc:sldMk cId="3978011523" sldId="264"/>
            <ac:spMk id="17" creationId="{907EF6B7-1338-4443-8C46-6A318D952DFD}"/>
          </ac:spMkLst>
        </pc:spChg>
        <pc:spChg chg="add">
          <ac:chgData name="Solvor Vasshus" userId="0ef333ef-69bf-4b95-92d8-fc37ced5f38d" providerId="ADAL" clId="{277C1850-367A-4E7F-AF46-D1D8CAB1DDCD}" dt="2021-09-06T13:11:06.466" v="717" actId="26606"/>
          <ac:spMkLst>
            <pc:docMk/>
            <pc:sldMk cId="3978011523" sldId="264"/>
            <ac:spMk id="19" creationId="{DAAE4CDD-124C-4DCF-9584-B6033B545DD5}"/>
          </ac:spMkLst>
        </pc:spChg>
        <pc:spChg chg="add">
          <ac:chgData name="Solvor Vasshus" userId="0ef333ef-69bf-4b95-92d8-fc37ced5f38d" providerId="ADAL" clId="{277C1850-367A-4E7F-AF46-D1D8CAB1DDCD}" dt="2021-09-06T13:11:06.466" v="717" actId="26606"/>
          <ac:spMkLst>
            <pc:docMk/>
            <pc:sldMk cId="3978011523" sldId="264"/>
            <ac:spMk id="21" creationId="{081E4A58-353D-44AE-B2FC-2A74E2E400F7}"/>
          </ac:spMkLst>
        </pc:spChg>
        <pc:cxnChg chg="del">
          <ac:chgData name="Solvor Vasshus" userId="0ef333ef-69bf-4b95-92d8-fc37ced5f38d" providerId="ADAL" clId="{277C1850-367A-4E7F-AF46-D1D8CAB1DDCD}" dt="2021-09-06T13:11:06.466" v="717" actId="26606"/>
          <ac:cxnSpMkLst>
            <pc:docMk/>
            <pc:sldMk cId="3978011523" sldId="264"/>
            <ac:cxnSpMk id="10" creationId="{EE504C98-6397-41C1-A8D8-2D9C4ED307E0}"/>
          </ac:cxnSpMkLst>
        </pc:cxnChg>
      </pc:sldChg>
      <pc:sldChg chg="del">
        <pc:chgData name="Solvor Vasshus" userId="0ef333ef-69bf-4b95-92d8-fc37ced5f38d" providerId="ADAL" clId="{277C1850-367A-4E7F-AF46-D1D8CAB1DDCD}" dt="2021-09-06T13:12:26.122" v="728" actId="47"/>
        <pc:sldMkLst>
          <pc:docMk/>
          <pc:sldMk cId="316718751" sldId="271"/>
        </pc:sldMkLst>
      </pc:sldChg>
      <pc:sldChg chg="modSp mod">
        <pc:chgData name="Solvor Vasshus" userId="0ef333ef-69bf-4b95-92d8-fc37ced5f38d" providerId="ADAL" clId="{277C1850-367A-4E7F-AF46-D1D8CAB1DDCD}" dt="2021-09-06T13:04:26.555" v="671" actId="1076"/>
        <pc:sldMkLst>
          <pc:docMk/>
          <pc:sldMk cId="2145977497" sldId="272"/>
        </pc:sldMkLst>
        <pc:picChg chg="mod">
          <ac:chgData name="Solvor Vasshus" userId="0ef333ef-69bf-4b95-92d8-fc37ced5f38d" providerId="ADAL" clId="{277C1850-367A-4E7F-AF46-D1D8CAB1DDCD}" dt="2021-09-06T13:04:26.555" v="671" actId="1076"/>
          <ac:picMkLst>
            <pc:docMk/>
            <pc:sldMk cId="2145977497" sldId="272"/>
            <ac:picMk id="8" creationId="{BCE1AECC-CD4E-824B-9759-B8FDE60F9932}"/>
          </ac:picMkLst>
        </pc:picChg>
      </pc:sldChg>
      <pc:sldChg chg="del">
        <pc:chgData name="Solvor Vasshus" userId="0ef333ef-69bf-4b95-92d8-fc37ced5f38d" providerId="ADAL" clId="{277C1850-367A-4E7F-AF46-D1D8CAB1DDCD}" dt="2021-09-06T10:34:38.331" v="136" actId="47"/>
        <pc:sldMkLst>
          <pc:docMk/>
          <pc:sldMk cId="3094276627" sldId="274"/>
        </pc:sldMkLst>
      </pc:sldChg>
      <pc:sldChg chg="modSp del mod">
        <pc:chgData name="Solvor Vasshus" userId="0ef333ef-69bf-4b95-92d8-fc37ced5f38d" providerId="ADAL" clId="{277C1850-367A-4E7F-AF46-D1D8CAB1DDCD}" dt="2021-09-06T10:53:11.604" v="584" actId="47"/>
        <pc:sldMkLst>
          <pc:docMk/>
          <pc:sldMk cId="1458399490" sldId="276"/>
        </pc:sldMkLst>
        <pc:spChg chg="mod">
          <ac:chgData name="Solvor Vasshus" userId="0ef333ef-69bf-4b95-92d8-fc37ced5f38d" providerId="ADAL" clId="{277C1850-367A-4E7F-AF46-D1D8CAB1DDCD}" dt="2021-09-06T10:48:28.929" v="472" actId="21"/>
          <ac:spMkLst>
            <pc:docMk/>
            <pc:sldMk cId="1458399490" sldId="276"/>
            <ac:spMk id="2" creationId="{AFC79B6F-7EA1-4E51-A621-4C9E7E7D136B}"/>
          </ac:spMkLst>
        </pc:spChg>
        <pc:spChg chg="mod">
          <ac:chgData name="Solvor Vasshus" userId="0ef333ef-69bf-4b95-92d8-fc37ced5f38d" providerId="ADAL" clId="{277C1850-367A-4E7F-AF46-D1D8CAB1DDCD}" dt="2021-09-06T10:48:14.512" v="470" actId="21"/>
          <ac:spMkLst>
            <pc:docMk/>
            <pc:sldMk cId="1458399490" sldId="276"/>
            <ac:spMk id="3" creationId="{4B076B3A-723E-427B-9B94-A4003831155E}"/>
          </ac:spMkLst>
        </pc:spChg>
        <pc:spChg chg="mod">
          <ac:chgData name="Solvor Vasshus" userId="0ef333ef-69bf-4b95-92d8-fc37ced5f38d" providerId="ADAL" clId="{277C1850-367A-4E7F-AF46-D1D8CAB1DDCD}" dt="2021-09-06T10:48:02.621" v="468" actId="21"/>
          <ac:spMkLst>
            <pc:docMk/>
            <pc:sldMk cId="1458399490" sldId="276"/>
            <ac:spMk id="4" creationId="{79ABD286-FB1E-4B77-AA9D-336652B288F8}"/>
          </ac:spMkLst>
        </pc:spChg>
        <pc:spChg chg="mod">
          <ac:chgData name="Solvor Vasshus" userId="0ef333ef-69bf-4b95-92d8-fc37ced5f38d" providerId="ADAL" clId="{277C1850-367A-4E7F-AF46-D1D8CAB1DDCD}" dt="2021-09-06T10:50:56.421" v="541" actId="21"/>
          <ac:spMkLst>
            <pc:docMk/>
            <pc:sldMk cId="1458399490" sldId="276"/>
            <ac:spMk id="5" creationId="{EAAAB2CF-934C-411C-832E-3B05E5452C62}"/>
          </ac:spMkLst>
        </pc:spChg>
        <pc:spChg chg="mod">
          <ac:chgData name="Solvor Vasshus" userId="0ef333ef-69bf-4b95-92d8-fc37ced5f38d" providerId="ADAL" clId="{277C1850-367A-4E7F-AF46-D1D8CAB1DDCD}" dt="2021-09-06T10:51:42.367" v="549" actId="21"/>
          <ac:spMkLst>
            <pc:docMk/>
            <pc:sldMk cId="1458399490" sldId="276"/>
            <ac:spMk id="6" creationId="{E76ECB37-93B0-407A-A960-A3A435535482}"/>
          </ac:spMkLst>
        </pc:spChg>
      </pc:sldChg>
      <pc:sldChg chg="addSp modSp del mod setBg">
        <pc:chgData name="Solvor Vasshus" userId="0ef333ef-69bf-4b95-92d8-fc37ced5f38d" providerId="ADAL" clId="{277C1850-367A-4E7F-AF46-D1D8CAB1DDCD}" dt="2021-09-06T13:14:31.687" v="730" actId="47"/>
        <pc:sldMkLst>
          <pc:docMk/>
          <pc:sldMk cId="2661379757" sldId="278"/>
        </pc:sldMkLst>
        <pc:spChg chg="add">
          <ac:chgData name="Solvor Vasshus" userId="0ef333ef-69bf-4b95-92d8-fc37ced5f38d" providerId="ADAL" clId="{277C1850-367A-4E7F-AF46-D1D8CAB1DDCD}" dt="2021-09-06T10:53:21.886" v="585" actId="26606"/>
          <ac:spMkLst>
            <pc:docMk/>
            <pc:sldMk cId="2661379757" sldId="278"/>
            <ac:spMk id="13" creationId="{42A4FC2C-047E-45A5-965D-8E1E3BF09BC6}"/>
          </ac:spMkLst>
        </pc:spChg>
        <pc:picChg chg="mod">
          <ac:chgData name="Solvor Vasshus" userId="0ef333ef-69bf-4b95-92d8-fc37ced5f38d" providerId="ADAL" clId="{277C1850-367A-4E7F-AF46-D1D8CAB1DDCD}" dt="2021-09-06T13:08:18.562" v="676" actId="1076"/>
          <ac:picMkLst>
            <pc:docMk/>
            <pc:sldMk cId="2661379757" sldId="278"/>
            <ac:picMk id="8" creationId="{BCE1AECC-CD4E-824B-9759-B8FDE60F9932}"/>
          </ac:picMkLst>
        </pc:picChg>
      </pc:sldChg>
      <pc:sldChg chg="modSp new del mod ord">
        <pc:chgData name="Solvor Vasshus" userId="0ef333ef-69bf-4b95-92d8-fc37ced5f38d" providerId="ADAL" clId="{277C1850-367A-4E7F-AF46-D1D8CAB1DDCD}" dt="2021-09-06T10:31:52.967" v="37" actId="47"/>
        <pc:sldMkLst>
          <pc:docMk/>
          <pc:sldMk cId="487336375" sldId="279"/>
        </pc:sldMkLst>
        <pc:spChg chg="mod">
          <ac:chgData name="Solvor Vasshus" userId="0ef333ef-69bf-4b95-92d8-fc37ced5f38d" providerId="ADAL" clId="{277C1850-367A-4E7F-AF46-D1D8CAB1DDCD}" dt="2021-09-06T10:28:59.824" v="4"/>
          <ac:spMkLst>
            <pc:docMk/>
            <pc:sldMk cId="487336375" sldId="279"/>
            <ac:spMk id="4" creationId="{CFD4E2CD-BBB1-4BAD-BFB2-E87AFE6B0D52}"/>
          </ac:spMkLst>
        </pc:spChg>
      </pc:sldChg>
      <pc:sldChg chg="modSp new mod ord">
        <pc:chgData name="Solvor Vasshus" userId="0ef333ef-69bf-4b95-92d8-fc37ced5f38d" providerId="ADAL" clId="{277C1850-367A-4E7F-AF46-D1D8CAB1DDCD}" dt="2021-09-06T10:31:55.029" v="39"/>
        <pc:sldMkLst>
          <pc:docMk/>
          <pc:sldMk cId="1440941022" sldId="280"/>
        </pc:sldMkLst>
        <pc:spChg chg="mod">
          <ac:chgData name="Solvor Vasshus" userId="0ef333ef-69bf-4b95-92d8-fc37ced5f38d" providerId="ADAL" clId="{277C1850-367A-4E7F-AF46-D1D8CAB1DDCD}" dt="2021-09-06T10:31:41.504" v="34" actId="2711"/>
          <ac:spMkLst>
            <pc:docMk/>
            <pc:sldMk cId="1440941022" sldId="280"/>
            <ac:spMk id="2" creationId="{10AAB0A1-F541-44CA-86F1-62BEC488C3BA}"/>
          </ac:spMkLst>
        </pc:spChg>
        <pc:spChg chg="mod">
          <ac:chgData name="Solvor Vasshus" userId="0ef333ef-69bf-4b95-92d8-fc37ced5f38d" providerId="ADAL" clId="{277C1850-367A-4E7F-AF46-D1D8CAB1DDCD}" dt="2021-09-06T10:30:20.219" v="16" actId="207"/>
          <ac:spMkLst>
            <pc:docMk/>
            <pc:sldMk cId="1440941022" sldId="280"/>
            <ac:spMk id="3" creationId="{73497DA4-E8A3-47BE-98DA-0E2536F4AE9A}"/>
          </ac:spMkLst>
        </pc:spChg>
      </pc:sldChg>
      <pc:sldChg chg="modSp new del mod">
        <pc:chgData name="Solvor Vasshus" userId="0ef333ef-69bf-4b95-92d8-fc37ced5f38d" providerId="ADAL" clId="{277C1850-367A-4E7F-AF46-D1D8CAB1DDCD}" dt="2021-09-06T10:29:22.923" v="9" actId="680"/>
        <pc:sldMkLst>
          <pc:docMk/>
          <pc:sldMk cId="1825210990" sldId="280"/>
        </pc:sldMkLst>
        <pc:spChg chg="mod">
          <ac:chgData name="Solvor Vasshus" userId="0ef333ef-69bf-4b95-92d8-fc37ced5f38d" providerId="ADAL" clId="{277C1850-367A-4E7F-AF46-D1D8CAB1DDCD}" dt="2021-09-06T10:29:21.268" v="8"/>
          <ac:spMkLst>
            <pc:docMk/>
            <pc:sldMk cId="1825210990" sldId="280"/>
            <ac:spMk id="2" creationId="{1B394C13-B2C3-4616-9490-DFADD326D245}"/>
          </ac:spMkLst>
        </pc:spChg>
      </pc:sldChg>
      <pc:sldChg chg="modSp new del mod">
        <pc:chgData name="Solvor Vasshus" userId="0ef333ef-69bf-4b95-92d8-fc37ced5f38d" providerId="ADAL" clId="{277C1850-367A-4E7F-AF46-D1D8CAB1DDCD}" dt="2021-09-06T13:14:44.932" v="731" actId="47"/>
        <pc:sldMkLst>
          <pc:docMk/>
          <pc:sldMk cId="1624729541" sldId="281"/>
        </pc:sldMkLst>
        <pc:spChg chg="mod">
          <ac:chgData name="Solvor Vasshus" userId="0ef333ef-69bf-4b95-92d8-fc37ced5f38d" providerId="ADAL" clId="{277C1850-367A-4E7F-AF46-D1D8CAB1DDCD}" dt="2021-09-06T10:42:59.666" v="445" actId="207"/>
          <ac:spMkLst>
            <pc:docMk/>
            <pc:sldMk cId="1624729541" sldId="281"/>
            <ac:spMk id="2" creationId="{72388064-9C44-4FD2-A5DC-7E9934CA688E}"/>
          </ac:spMkLst>
        </pc:spChg>
        <pc:spChg chg="mod">
          <ac:chgData name="Solvor Vasshus" userId="0ef333ef-69bf-4b95-92d8-fc37ced5f38d" providerId="ADAL" clId="{277C1850-367A-4E7F-AF46-D1D8CAB1DDCD}" dt="2021-09-06T10:42:49.303" v="443" actId="14100"/>
          <ac:spMkLst>
            <pc:docMk/>
            <pc:sldMk cId="1624729541" sldId="281"/>
            <ac:spMk id="3" creationId="{C07E4EF4-37D4-4AF8-8163-3F05F6E335EB}"/>
          </ac:spMkLst>
        </pc:spChg>
        <pc:spChg chg="mod">
          <ac:chgData name="Solvor Vasshus" userId="0ef333ef-69bf-4b95-92d8-fc37ced5f38d" providerId="ADAL" clId="{277C1850-367A-4E7F-AF46-D1D8CAB1DDCD}" dt="2021-09-06T10:42:44.033" v="442" actId="14100"/>
          <ac:spMkLst>
            <pc:docMk/>
            <pc:sldMk cId="1624729541" sldId="281"/>
            <ac:spMk id="4" creationId="{3BF00040-39FC-460E-A1A3-F67501B27D67}"/>
          </ac:spMkLst>
        </pc:spChg>
      </pc:sldChg>
      <pc:sldChg chg="new del">
        <pc:chgData name="Solvor Vasshus" userId="0ef333ef-69bf-4b95-92d8-fc37ced5f38d" providerId="ADAL" clId="{277C1850-367A-4E7F-AF46-D1D8CAB1DDCD}" dt="2021-09-06T10:37:14.307" v="140" actId="47"/>
        <pc:sldMkLst>
          <pc:docMk/>
          <pc:sldMk cId="2612982674" sldId="281"/>
        </pc:sldMkLst>
      </pc:sldChg>
      <pc:sldChg chg="addSp delSp modSp new mod setBg">
        <pc:chgData name="Solvor Vasshus" userId="0ef333ef-69bf-4b95-92d8-fc37ced5f38d" providerId="ADAL" clId="{277C1850-367A-4E7F-AF46-D1D8CAB1DDCD}" dt="2021-09-06T10:53:04.595" v="583" actId="26606"/>
        <pc:sldMkLst>
          <pc:docMk/>
          <pc:sldMk cId="3995493969" sldId="282"/>
        </pc:sldMkLst>
        <pc:spChg chg="mod">
          <ac:chgData name="Solvor Vasshus" userId="0ef333ef-69bf-4b95-92d8-fc37ced5f38d" providerId="ADAL" clId="{277C1850-367A-4E7F-AF46-D1D8CAB1DDCD}" dt="2021-09-06T10:53:04.595" v="583" actId="26606"/>
          <ac:spMkLst>
            <pc:docMk/>
            <pc:sldMk cId="3995493969" sldId="282"/>
            <ac:spMk id="2" creationId="{D7CECD83-9A08-43C9-94EC-F576AC893506}"/>
          </ac:spMkLst>
        </pc:spChg>
        <pc:spChg chg="del mod">
          <ac:chgData name="Solvor Vasshus" userId="0ef333ef-69bf-4b95-92d8-fc37ced5f38d" providerId="ADAL" clId="{277C1850-367A-4E7F-AF46-D1D8CAB1DDCD}" dt="2021-09-06T10:53:04.595" v="583" actId="26606"/>
          <ac:spMkLst>
            <pc:docMk/>
            <pc:sldMk cId="3995493969" sldId="282"/>
            <ac:spMk id="3" creationId="{4E1CF825-CC28-450F-A99E-F3E39F78594E}"/>
          </ac:spMkLst>
        </pc:spChg>
        <pc:spChg chg="add">
          <ac:chgData name="Solvor Vasshus" userId="0ef333ef-69bf-4b95-92d8-fc37ced5f38d" providerId="ADAL" clId="{277C1850-367A-4E7F-AF46-D1D8CAB1DDCD}" dt="2021-09-06T10:53:04.595" v="583" actId="26606"/>
          <ac:spMkLst>
            <pc:docMk/>
            <pc:sldMk cId="3995493969" sldId="282"/>
            <ac:spMk id="9" creationId="{B819A166-7571-4003-A6B8-B62034C3ED30}"/>
          </ac:spMkLst>
        </pc:spChg>
        <pc:graphicFrameChg chg="add">
          <ac:chgData name="Solvor Vasshus" userId="0ef333ef-69bf-4b95-92d8-fc37ced5f38d" providerId="ADAL" clId="{277C1850-367A-4E7F-AF46-D1D8CAB1DDCD}" dt="2021-09-06T10:53:04.595" v="583" actId="26606"/>
          <ac:graphicFrameMkLst>
            <pc:docMk/>
            <pc:sldMk cId="3995493969" sldId="282"/>
            <ac:graphicFrameMk id="5" creationId="{A5D471D3-AEC2-411A-A57C-9A4CA3C66089}"/>
          </ac:graphicFrameMkLst>
        </pc:graphicFrameChg>
      </pc:sldChg>
      <pc:sldChg chg="new del">
        <pc:chgData name="Solvor Vasshus" userId="0ef333ef-69bf-4b95-92d8-fc37ced5f38d" providerId="ADAL" clId="{277C1850-367A-4E7F-AF46-D1D8CAB1DDCD}" dt="2021-09-06T10:37:13.218" v="139" actId="47"/>
        <pc:sldMkLst>
          <pc:docMk/>
          <pc:sldMk cId="4231356342" sldId="282"/>
        </pc:sldMkLst>
      </pc:sldChg>
      <pc:sldChg chg="addSp delSp modSp new mod ord setBg">
        <pc:chgData name="Solvor Vasshus" userId="0ef333ef-69bf-4b95-92d8-fc37ced5f38d" providerId="ADAL" clId="{277C1850-367A-4E7F-AF46-D1D8CAB1DDCD}" dt="2021-09-06T13:16:53.911" v="737"/>
        <pc:sldMkLst>
          <pc:docMk/>
          <pc:sldMk cId="316862838" sldId="283"/>
        </pc:sldMkLst>
        <pc:spChg chg="mod">
          <ac:chgData name="Solvor Vasshus" userId="0ef333ef-69bf-4b95-92d8-fc37ced5f38d" providerId="ADAL" clId="{277C1850-367A-4E7F-AF46-D1D8CAB1DDCD}" dt="2021-09-06T10:52:53.237" v="582" actId="26606"/>
          <ac:spMkLst>
            <pc:docMk/>
            <pc:sldMk cId="316862838" sldId="283"/>
            <ac:spMk id="2" creationId="{DA67DEF9-309F-4E3C-896D-CE133EFAB482}"/>
          </ac:spMkLst>
        </pc:spChg>
        <pc:spChg chg="del mod">
          <ac:chgData name="Solvor Vasshus" userId="0ef333ef-69bf-4b95-92d8-fc37ced5f38d" providerId="ADAL" clId="{277C1850-367A-4E7F-AF46-D1D8CAB1DDCD}" dt="2021-09-06T10:52:53.237" v="582" actId="26606"/>
          <ac:spMkLst>
            <pc:docMk/>
            <pc:sldMk cId="316862838" sldId="283"/>
            <ac:spMk id="3" creationId="{7D8C7971-00C4-4399-B9D4-F21B900C75E0}"/>
          </ac:spMkLst>
        </pc:spChg>
        <pc:spChg chg="add">
          <ac:chgData name="Solvor Vasshus" userId="0ef333ef-69bf-4b95-92d8-fc37ced5f38d" providerId="ADAL" clId="{277C1850-367A-4E7F-AF46-D1D8CAB1DDCD}" dt="2021-09-06T10:52:53.237" v="582" actId="26606"/>
          <ac:spMkLst>
            <pc:docMk/>
            <pc:sldMk cId="316862838" sldId="283"/>
            <ac:spMk id="9" creationId="{B819A166-7571-4003-A6B8-B62034C3ED30}"/>
          </ac:spMkLst>
        </pc:spChg>
        <pc:graphicFrameChg chg="add mod">
          <ac:chgData name="Solvor Vasshus" userId="0ef333ef-69bf-4b95-92d8-fc37ced5f38d" providerId="ADAL" clId="{277C1850-367A-4E7F-AF46-D1D8CAB1DDCD}" dt="2021-09-06T13:07:05.473" v="675" actId="20577"/>
          <ac:graphicFrameMkLst>
            <pc:docMk/>
            <pc:sldMk cId="316862838" sldId="283"/>
            <ac:graphicFrameMk id="5" creationId="{EDEBC442-90D5-4D83-8CB9-C4C5B4FD251F}"/>
          </ac:graphicFrameMkLst>
        </pc:graphicFrameChg>
      </pc:sldChg>
      <pc:sldChg chg="new del">
        <pc:chgData name="Solvor Vasshus" userId="0ef333ef-69bf-4b95-92d8-fc37ced5f38d" providerId="ADAL" clId="{277C1850-367A-4E7F-AF46-D1D8CAB1DDCD}" dt="2021-09-06T10:51:02.175" v="543" actId="47"/>
        <pc:sldMkLst>
          <pc:docMk/>
          <pc:sldMk cId="2294939357" sldId="28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2D6B1-1D00-41F9-BF5D-8506934BFED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630711-91AD-4585-8818-17BB4E94B43A}">
      <dgm:prSet/>
      <dgm:spPr/>
      <dgm:t>
        <a:bodyPr/>
        <a:lstStyle/>
        <a:p>
          <a:r>
            <a:rPr lang="nb-NO" b="0" i="0" baseline="0"/>
            <a:t>Barn blir kjent med seg selv i fellesskapet ved å øve seg, feile og prøve igjen. </a:t>
          </a:r>
          <a:endParaRPr lang="en-US"/>
        </a:p>
      </dgm:t>
    </dgm:pt>
    <dgm:pt modelId="{0867DECF-E377-4932-8B16-6B55DB425C9B}" type="parTrans" cxnId="{CD66310F-F62D-43D1-887D-294EC97B080B}">
      <dgm:prSet/>
      <dgm:spPr/>
      <dgm:t>
        <a:bodyPr/>
        <a:lstStyle/>
        <a:p>
          <a:endParaRPr lang="en-US"/>
        </a:p>
      </dgm:t>
    </dgm:pt>
    <dgm:pt modelId="{A9E3F0F9-A61F-4213-A700-FBA61824F082}" type="sibTrans" cxnId="{CD66310F-F62D-43D1-887D-294EC97B080B}">
      <dgm:prSet/>
      <dgm:spPr/>
      <dgm:t>
        <a:bodyPr/>
        <a:lstStyle/>
        <a:p>
          <a:endParaRPr lang="en-US"/>
        </a:p>
      </dgm:t>
    </dgm:pt>
    <dgm:pt modelId="{FE9D912F-C153-40F7-A95C-BED54A7642D9}">
      <dgm:prSet/>
      <dgm:spPr/>
      <dgm:t>
        <a:bodyPr/>
        <a:lstStyle/>
        <a:p>
          <a:r>
            <a:rPr lang="nb-NO" b="0" i="0" baseline="0" dirty="0"/>
            <a:t>Fellesskapet må være raust og fleksibelt og tåle forskjeller fordi barn er forskjellige. </a:t>
          </a:r>
          <a:endParaRPr lang="en-US" dirty="0"/>
        </a:p>
      </dgm:t>
    </dgm:pt>
    <dgm:pt modelId="{61A595E5-2F8F-452F-A1A5-E65A643A300C}" type="parTrans" cxnId="{F1B23E89-580A-40E8-A15D-F83C2FD7C0BB}">
      <dgm:prSet/>
      <dgm:spPr/>
      <dgm:t>
        <a:bodyPr/>
        <a:lstStyle/>
        <a:p>
          <a:endParaRPr lang="en-US"/>
        </a:p>
      </dgm:t>
    </dgm:pt>
    <dgm:pt modelId="{26F29F57-A344-4E88-8D45-F0B30E3D6A40}" type="sibTrans" cxnId="{F1B23E89-580A-40E8-A15D-F83C2FD7C0BB}">
      <dgm:prSet/>
      <dgm:spPr/>
      <dgm:t>
        <a:bodyPr/>
        <a:lstStyle/>
        <a:p>
          <a:endParaRPr lang="en-US"/>
        </a:p>
      </dgm:t>
    </dgm:pt>
    <dgm:pt modelId="{9D4C3724-7BE1-4227-B1AF-543ABFA037CE}">
      <dgm:prSet/>
      <dgm:spPr/>
      <dgm:t>
        <a:bodyPr/>
        <a:lstStyle/>
        <a:p>
          <a:r>
            <a:rPr lang="nb-NO"/>
            <a:t>Fellesskap læres mens man er i læring</a:t>
          </a:r>
          <a:endParaRPr lang="en-US"/>
        </a:p>
      </dgm:t>
    </dgm:pt>
    <dgm:pt modelId="{8074CCA3-95B0-4A1D-8DCC-6A36B346BD3A}" type="parTrans" cxnId="{7A209FDE-69B2-47F4-A64A-6FDB17E77617}">
      <dgm:prSet/>
      <dgm:spPr/>
      <dgm:t>
        <a:bodyPr/>
        <a:lstStyle/>
        <a:p>
          <a:endParaRPr lang="en-US"/>
        </a:p>
      </dgm:t>
    </dgm:pt>
    <dgm:pt modelId="{4F4D592A-3795-4099-9CAC-CF71EDF7FD27}" type="sibTrans" cxnId="{7A209FDE-69B2-47F4-A64A-6FDB17E77617}">
      <dgm:prSet/>
      <dgm:spPr/>
      <dgm:t>
        <a:bodyPr/>
        <a:lstStyle/>
        <a:p>
          <a:endParaRPr lang="en-US"/>
        </a:p>
      </dgm:t>
    </dgm:pt>
    <dgm:pt modelId="{D4D5325B-28F9-4527-A173-D54AE11FB1D5}" type="pres">
      <dgm:prSet presAssocID="{7342D6B1-1D00-41F9-BF5D-8506934BFEDE}" presName="linear" presStyleCnt="0">
        <dgm:presLayoutVars>
          <dgm:animLvl val="lvl"/>
          <dgm:resizeHandles val="exact"/>
        </dgm:presLayoutVars>
      </dgm:prSet>
      <dgm:spPr/>
    </dgm:pt>
    <dgm:pt modelId="{CE66C571-7587-4770-BA12-8BCEC2827622}" type="pres">
      <dgm:prSet presAssocID="{CC630711-91AD-4585-8818-17BB4E94B4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28B5BF-FBD1-4203-B589-036558D0A68B}" type="pres">
      <dgm:prSet presAssocID="{A9E3F0F9-A61F-4213-A700-FBA61824F082}" presName="spacer" presStyleCnt="0"/>
      <dgm:spPr/>
    </dgm:pt>
    <dgm:pt modelId="{F67B8144-FB2E-46E9-ACFF-A8809BD2CA22}" type="pres">
      <dgm:prSet presAssocID="{FE9D912F-C153-40F7-A95C-BED54A7642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274272-EACD-4122-9183-3A6F42EA0BE9}" type="pres">
      <dgm:prSet presAssocID="{26F29F57-A344-4E88-8D45-F0B30E3D6A40}" presName="spacer" presStyleCnt="0"/>
      <dgm:spPr/>
    </dgm:pt>
    <dgm:pt modelId="{B07CC6B2-BE45-40AD-A23B-258BA448D2CA}" type="pres">
      <dgm:prSet presAssocID="{9D4C3724-7BE1-4227-B1AF-543ABFA037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D66310F-F62D-43D1-887D-294EC97B080B}" srcId="{7342D6B1-1D00-41F9-BF5D-8506934BFEDE}" destId="{CC630711-91AD-4585-8818-17BB4E94B43A}" srcOrd="0" destOrd="0" parTransId="{0867DECF-E377-4932-8B16-6B55DB425C9B}" sibTransId="{A9E3F0F9-A61F-4213-A700-FBA61824F082}"/>
    <dgm:cxn modelId="{37F7EB11-602A-4DFC-B73D-B6145B16B236}" type="presOf" srcId="{9D4C3724-7BE1-4227-B1AF-543ABFA037CE}" destId="{B07CC6B2-BE45-40AD-A23B-258BA448D2CA}" srcOrd="0" destOrd="0" presId="urn:microsoft.com/office/officeart/2005/8/layout/vList2"/>
    <dgm:cxn modelId="{F1B23E89-580A-40E8-A15D-F83C2FD7C0BB}" srcId="{7342D6B1-1D00-41F9-BF5D-8506934BFEDE}" destId="{FE9D912F-C153-40F7-A95C-BED54A7642D9}" srcOrd="1" destOrd="0" parTransId="{61A595E5-2F8F-452F-A1A5-E65A643A300C}" sibTransId="{26F29F57-A344-4E88-8D45-F0B30E3D6A40}"/>
    <dgm:cxn modelId="{35C426A6-1E85-4B5D-B2CC-0C5A8A854F18}" type="presOf" srcId="{7342D6B1-1D00-41F9-BF5D-8506934BFEDE}" destId="{D4D5325B-28F9-4527-A173-D54AE11FB1D5}" srcOrd="0" destOrd="0" presId="urn:microsoft.com/office/officeart/2005/8/layout/vList2"/>
    <dgm:cxn modelId="{8513E5DC-A4B5-402F-8019-DDBDF4C50337}" type="presOf" srcId="{CC630711-91AD-4585-8818-17BB4E94B43A}" destId="{CE66C571-7587-4770-BA12-8BCEC2827622}" srcOrd="0" destOrd="0" presId="urn:microsoft.com/office/officeart/2005/8/layout/vList2"/>
    <dgm:cxn modelId="{7A209FDE-69B2-47F4-A64A-6FDB17E77617}" srcId="{7342D6B1-1D00-41F9-BF5D-8506934BFEDE}" destId="{9D4C3724-7BE1-4227-B1AF-543ABFA037CE}" srcOrd="2" destOrd="0" parTransId="{8074CCA3-95B0-4A1D-8DCC-6A36B346BD3A}" sibTransId="{4F4D592A-3795-4099-9CAC-CF71EDF7FD27}"/>
    <dgm:cxn modelId="{2148E2F1-BE03-456C-BCBB-C3C91E1B51E0}" type="presOf" srcId="{FE9D912F-C153-40F7-A95C-BED54A7642D9}" destId="{F67B8144-FB2E-46E9-ACFF-A8809BD2CA22}" srcOrd="0" destOrd="0" presId="urn:microsoft.com/office/officeart/2005/8/layout/vList2"/>
    <dgm:cxn modelId="{F74A15A6-B930-4024-B79E-E3556E1637DC}" type="presParOf" srcId="{D4D5325B-28F9-4527-A173-D54AE11FB1D5}" destId="{CE66C571-7587-4770-BA12-8BCEC2827622}" srcOrd="0" destOrd="0" presId="urn:microsoft.com/office/officeart/2005/8/layout/vList2"/>
    <dgm:cxn modelId="{0AAFBDF4-AE54-46F3-B855-8FA6F8EDF391}" type="presParOf" srcId="{D4D5325B-28F9-4527-A173-D54AE11FB1D5}" destId="{A628B5BF-FBD1-4203-B589-036558D0A68B}" srcOrd="1" destOrd="0" presId="urn:microsoft.com/office/officeart/2005/8/layout/vList2"/>
    <dgm:cxn modelId="{697CE590-04C3-4A97-A330-45A5B1BE0104}" type="presParOf" srcId="{D4D5325B-28F9-4527-A173-D54AE11FB1D5}" destId="{F67B8144-FB2E-46E9-ACFF-A8809BD2CA22}" srcOrd="2" destOrd="0" presId="urn:microsoft.com/office/officeart/2005/8/layout/vList2"/>
    <dgm:cxn modelId="{6DEC2FA6-752D-4897-9B40-32413DE97FEB}" type="presParOf" srcId="{D4D5325B-28F9-4527-A173-D54AE11FB1D5}" destId="{CF274272-EACD-4122-9183-3A6F42EA0BE9}" srcOrd="3" destOrd="0" presId="urn:microsoft.com/office/officeart/2005/8/layout/vList2"/>
    <dgm:cxn modelId="{3702948B-FF56-4EB0-B7FB-BD45217AA841}" type="presParOf" srcId="{D4D5325B-28F9-4527-A173-D54AE11FB1D5}" destId="{B07CC6B2-BE45-40AD-A23B-258BA448D2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AACE91-FE02-487F-913C-8D875EEDD91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719EE2A-90AB-4AFE-9202-1FB452BAA548}">
      <dgm:prSet/>
      <dgm:spPr/>
      <dgm:t>
        <a:bodyPr/>
        <a:lstStyle/>
        <a:p>
          <a:r>
            <a:rPr lang="nb-NO"/>
            <a:t>Vi lover at vi har systemer klar når det ikke går bra, at elevene skal få det bra igjen. </a:t>
          </a:r>
          <a:endParaRPr lang="en-US"/>
        </a:p>
      </dgm:t>
    </dgm:pt>
    <dgm:pt modelId="{8E2096FC-7FF4-4663-83C6-F83C76C84DF6}" type="parTrans" cxnId="{64E6B41A-C04F-4BC1-8FCE-08D94A348879}">
      <dgm:prSet/>
      <dgm:spPr/>
      <dgm:t>
        <a:bodyPr/>
        <a:lstStyle/>
        <a:p>
          <a:endParaRPr lang="en-US"/>
        </a:p>
      </dgm:t>
    </dgm:pt>
    <dgm:pt modelId="{E15788E0-80DA-491C-8E54-BC5FD6CD8491}" type="sibTrans" cxnId="{64E6B41A-C04F-4BC1-8FCE-08D94A348879}">
      <dgm:prSet/>
      <dgm:spPr/>
      <dgm:t>
        <a:bodyPr/>
        <a:lstStyle/>
        <a:p>
          <a:endParaRPr lang="en-US"/>
        </a:p>
      </dgm:t>
    </dgm:pt>
    <dgm:pt modelId="{377D9DC5-D282-483C-B1EE-CFC8E2F75875}">
      <dgm:prSet/>
      <dgm:spPr/>
      <dgm:t>
        <a:bodyPr/>
        <a:lstStyle/>
        <a:p>
          <a:r>
            <a:rPr lang="nb-NO"/>
            <a:t>Klassen er raus, tydelig lærer som vet hvordan man jobber med læringsmiljø</a:t>
          </a:r>
          <a:endParaRPr lang="en-US"/>
        </a:p>
      </dgm:t>
    </dgm:pt>
    <dgm:pt modelId="{52D99785-B853-4E7A-BA68-A2DC4F22D540}" type="parTrans" cxnId="{4E1A87D1-8190-44CB-BB60-BDFB428F0320}">
      <dgm:prSet/>
      <dgm:spPr/>
      <dgm:t>
        <a:bodyPr/>
        <a:lstStyle/>
        <a:p>
          <a:endParaRPr lang="en-US"/>
        </a:p>
      </dgm:t>
    </dgm:pt>
    <dgm:pt modelId="{8C3267F2-A99B-412A-B766-2798882DF260}" type="sibTrans" cxnId="{4E1A87D1-8190-44CB-BB60-BDFB428F0320}">
      <dgm:prSet/>
      <dgm:spPr/>
      <dgm:t>
        <a:bodyPr/>
        <a:lstStyle/>
        <a:p>
          <a:endParaRPr lang="en-US"/>
        </a:p>
      </dgm:t>
    </dgm:pt>
    <dgm:pt modelId="{085945CD-542D-4620-A1AB-20B9B185FF68}">
      <dgm:prSet/>
      <dgm:spPr/>
      <dgm:t>
        <a:bodyPr/>
        <a:lstStyle/>
        <a:p>
          <a:r>
            <a:rPr lang="nb-NO"/>
            <a:t>Alle elever skal få sette ord på det som skjedde</a:t>
          </a:r>
          <a:endParaRPr lang="en-US"/>
        </a:p>
      </dgm:t>
    </dgm:pt>
    <dgm:pt modelId="{4B3CA20C-F041-4947-B773-5CAB4C9B40B4}" type="parTrans" cxnId="{C52B9D8B-4ECE-4F13-908D-F38CB2A62082}">
      <dgm:prSet/>
      <dgm:spPr/>
      <dgm:t>
        <a:bodyPr/>
        <a:lstStyle/>
        <a:p>
          <a:endParaRPr lang="en-US"/>
        </a:p>
      </dgm:t>
    </dgm:pt>
    <dgm:pt modelId="{F3BB8FD0-894D-4C65-AEE5-1B38EB58B2D8}" type="sibTrans" cxnId="{C52B9D8B-4ECE-4F13-908D-F38CB2A62082}">
      <dgm:prSet/>
      <dgm:spPr/>
      <dgm:t>
        <a:bodyPr/>
        <a:lstStyle/>
        <a:p>
          <a:endParaRPr lang="en-US"/>
        </a:p>
      </dgm:t>
    </dgm:pt>
    <dgm:pt modelId="{D81DF5BB-78A5-4137-B9B9-90CC523059A7}">
      <dgm:prSet/>
      <dgm:spPr/>
      <dgm:t>
        <a:bodyPr/>
        <a:lstStyle/>
        <a:p>
          <a:r>
            <a:rPr lang="nb-NO"/>
            <a:t>Voksne tør å blande seg inn</a:t>
          </a:r>
          <a:endParaRPr lang="en-US"/>
        </a:p>
      </dgm:t>
    </dgm:pt>
    <dgm:pt modelId="{ADC4D0DB-D99B-4D48-96BA-8ED2DDE212C3}" type="parTrans" cxnId="{CC0E971C-06C6-4067-B989-6C4C42139362}">
      <dgm:prSet/>
      <dgm:spPr/>
      <dgm:t>
        <a:bodyPr/>
        <a:lstStyle/>
        <a:p>
          <a:endParaRPr lang="en-US"/>
        </a:p>
      </dgm:t>
    </dgm:pt>
    <dgm:pt modelId="{DBD1656A-0A76-4ABC-BD62-EDE1D16887C1}" type="sibTrans" cxnId="{CC0E971C-06C6-4067-B989-6C4C42139362}">
      <dgm:prSet/>
      <dgm:spPr/>
      <dgm:t>
        <a:bodyPr/>
        <a:lstStyle/>
        <a:p>
          <a:endParaRPr lang="en-US"/>
        </a:p>
      </dgm:t>
    </dgm:pt>
    <dgm:pt modelId="{491DEE37-E814-4688-BB97-B0D0238CFBA6}">
      <dgm:prSet/>
      <dgm:spPr/>
      <dgm:t>
        <a:bodyPr/>
        <a:lstStyle/>
        <a:p>
          <a:r>
            <a:rPr lang="nb-NO"/>
            <a:t>Tydelig lærere forteller hva som er greit og ikke greit</a:t>
          </a:r>
          <a:endParaRPr lang="en-US"/>
        </a:p>
      </dgm:t>
    </dgm:pt>
    <dgm:pt modelId="{0F7A047E-036D-447D-BF61-49D9BE8DB726}" type="parTrans" cxnId="{1C966B18-B5EA-48FA-8E39-7340CE60F47E}">
      <dgm:prSet/>
      <dgm:spPr/>
      <dgm:t>
        <a:bodyPr/>
        <a:lstStyle/>
        <a:p>
          <a:endParaRPr lang="en-US"/>
        </a:p>
      </dgm:t>
    </dgm:pt>
    <dgm:pt modelId="{D8C3FAD4-AB74-4A52-BF65-1ED2E453F211}" type="sibTrans" cxnId="{1C966B18-B5EA-48FA-8E39-7340CE60F47E}">
      <dgm:prSet/>
      <dgm:spPr/>
      <dgm:t>
        <a:bodyPr/>
        <a:lstStyle/>
        <a:p>
          <a:endParaRPr lang="en-US"/>
        </a:p>
      </dgm:t>
    </dgm:pt>
    <dgm:pt modelId="{9E3D4441-07DB-40B3-8E38-E5D3BD2C15C6}">
      <dgm:prSet/>
      <dgm:spPr/>
      <dgm:t>
        <a:bodyPr/>
        <a:lstStyle/>
        <a:p>
          <a:r>
            <a:rPr lang="nb-NO"/>
            <a:t>9A garanterer ikke et mobbefritt miljø</a:t>
          </a:r>
          <a:endParaRPr lang="en-US"/>
        </a:p>
      </dgm:t>
    </dgm:pt>
    <dgm:pt modelId="{4D9360A7-3269-4DEE-BCB0-371D4A1E5258}" type="parTrans" cxnId="{A795DAFC-BC2D-414C-B1C4-612E416B3687}">
      <dgm:prSet/>
      <dgm:spPr/>
      <dgm:t>
        <a:bodyPr/>
        <a:lstStyle/>
        <a:p>
          <a:endParaRPr lang="en-US"/>
        </a:p>
      </dgm:t>
    </dgm:pt>
    <dgm:pt modelId="{98687BDE-0C05-4E42-98BA-C4BDC484D6EA}" type="sibTrans" cxnId="{A795DAFC-BC2D-414C-B1C4-612E416B3687}">
      <dgm:prSet/>
      <dgm:spPr/>
      <dgm:t>
        <a:bodyPr/>
        <a:lstStyle/>
        <a:p>
          <a:endParaRPr lang="en-US"/>
        </a:p>
      </dgm:t>
    </dgm:pt>
    <dgm:pt modelId="{C1CC9F20-2715-492A-8D49-8E74CA06C9C3}" type="pres">
      <dgm:prSet presAssocID="{26AACE91-FE02-487F-913C-8D875EEDD91B}" presName="linear" presStyleCnt="0">
        <dgm:presLayoutVars>
          <dgm:animLvl val="lvl"/>
          <dgm:resizeHandles val="exact"/>
        </dgm:presLayoutVars>
      </dgm:prSet>
      <dgm:spPr/>
    </dgm:pt>
    <dgm:pt modelId="{28E64AF4-33A1-4AB4-9778-9948E8D9B690}" type="pres">
      <dgm:prSet presAssocID="{A719EE2A-90AB-4AFE-9202-1FB452BAA54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0C75260-E417-4259-8CD3-7BA29A3320E9}" type="pres">
      <dgm:prSet presAssocID="{E15788E0-80DA-491C-8E54-BC5FD6CD8491}" presName="spacer" presStyleCnt="0"/>
      <dgm:spPr/>
    </dgm:pt>
    <dgm:pt modelId="{2631AE53-62BD-4E77-981D-5FC26B21BD77}" type="pres">
      <dgm:prSet presAssocID="{377D9DC5-D282-483C-B1EE-CFC8E2F7587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ED40AF5-1934-4173-ABCB-A025264CF64E}" type="pres">
      <dgm:prSet presAssocID="{8C3267F2-A99B-412A-B766-2798882DF260}" presName="spacer" presStyleCnt="0"/>
      <dgm:spPr/>
    </dgm:pt>
    <dgm:pt modelId="{C9F20BD4-D154-4A3C-99A8-98B7A7BA1CF3}" type="pres">
      <dgm:prSet presAssocID="{085945CD-542D-4620-A1AB-20B9B185FF6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66E882B-9FD1-4A14-BE34-EDE87F548785}" type="pres">
      <dgm:prSet presAssocID="{F3BB8FD0-894D-4C65-AEE5-1B38EB58B2D8}" presName="spacer" presStyleCnt="0"/>
      <dgm:spPr/>
    </dgm:pt>
    <dgm:pt modelId="{98C2A114-BA5E-4692-AE14-A8051AB73FBF}" type="pres">
      <dgm:prSet presAssocID="{D81DF5BB-78A5-4137-B9B9-90CC523059A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C43C649-E11E-40A2-AD52-B38D0ACED998}" type="pres">
      <dgm:prSet presAssocID="{DBD1656A-0A76-4ABC-BD62-EDE1D16887C1}" presName="spacer" presStyleCnt="0"/>
      <dgm:spPr/>
    </dgm:pt>
    <dgm:pt modelId="{58CBCF2E-FEA0-45E2-9BC8-43E5B64919D3}" type="pres">
      <dgm:prSet presAssocID="{491DEE37-E814-4688-BB97-B0D0238CFBA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C499CD1-B39F-4101-B0E6-217681DF4BB5}" type="pres">
      <dgm:prSet presAssocID="{D8C3FAD4-AB74-4A52-BF65-1ED2E453F211}" presName="spacer" presStyleCnt="0"/>
      <dgm:spPr/>
    </dgm:pt>
    <dgm:pt modelId="{DB989EF6-3D0D-45FA-AFBE-653A172E802C}" type="pres">
      <dgm:prSet presAssocID="{9E3D4441-07DB-40B3-8E38-E5D3BD2C15C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76FF111-0D89-45E3-BB9D-F21CC1FBEC8D}" type="presOf" srcId="{085945CD-542D-4620-A1AB-20B9B185FF68}" destId="{C9F20BD4-D154-4A3C-99A8-98B7A7BA1CF3}" srcOrd="0" destOrd="0" presId="urn:microsoft.com/office/officeart/2005/8/layout/vList2"/>
    <dgm:cxn modelId="{1C966B18-B5EA-48FA-8E39-7340CE60F47E}" srcId="{26AACE91-FE02-487F-913C-8D875EEDD91B}" destId="{491DEE37-E814-4688-BB97-B0D0238CFBA6}" srcOrd="4" destOrd="0" parTransId="{0F7A047E-036D-447D-BF61-49D9BE8DB726}" sibTransId="{D8C3FAD4-AB74-4A52-BF65-1ED2E453F211}"/>
    <dgm:cxn modelId="{64E6B41A-C04F-4BC1-8FCE-08D94A348879}" srcId="{26AACE91-FE02-487F-913C-8D875EEDD91B}" destId="{A719EE2A-90AB-4AFE-9202-1FB452BAA548}" srcOrd="0" destOrd="0" parTransId="{8E2096FC-7FF4-4663-83C6-F83C76C84DF6}" sibTransId="{E15788E0-80DA-491C-8E54-BC5FD6CD8491}"/>
    <dgm:cxn modelId="{CC0E971C-06C6-4067-B989-6C4C42139362}" srcId="{26AACE91-FE02-487F-913C-8D875EEDD91B}" destId="{D81DF5BB-78A5-4137-B9B9-90CC523059A7}" srcOrd="3" destOrd="0" parTransId="{ADC4D0DB-D99B-4D48-96BA-8ED2DDE212C3}" sibTransId="{DBD1656A-0A76-4ABC-BD62-EDE1D16887C1}"/>
    <dgm:cxn modelId="{7F2EA06E-D895-4A42-B7A8-F3D2B2D0BC77}" type="presOf" srcId="{491DEE37-E814-4688-BB97-B0D0238CFBA6}" destId="{58CBCF2E-FEA0-45E2-9BC8-43E5B64919D3}" srcOrd="0" destOrd="0" presId="urn:microsoft.com/office/officeart/2005/8/layout/vList2"/>
    <dgm:cxn modelId="{C52B9D8B-4ECE-4F13-908D-F38CB2A62082}" srcId="{26AACE91-FE02-487F-913C-8D875EEDD91B}" destId="{085945CD-542D-4620-A1AB-20B9B185FF68}" srcOrd="2" destOrd="0" parTransId="{4B3CA20C-F041-4947-B773-5CAB4C9B40B4}" sibTransId="{F3BB8FD0-894D-4C65-AEE5-1B38EB58B2D8}"/>
    <dgm:cxn modelId="{B339CB94-A515-4B43-A617-F6C5CDF811C5}" type="presOf" srcId="{26AACE91-FE02-487F-913C-8D875EEDD91B}" destId="{C1CC9F20-2715-492A-8D49-8E74CA06C9C3}" srcOrd="0" destOrd="0" presId="urn:microsoft.com/office/officeart/2005/8/layout/vList2"/>
    <dgm:cxn modelId="{0F16F89C-2B9A-41B9-B6B9-F18605C8AA7A}" type="presOf" srcId="{A719EE2A-90AB-4AFE-9202-1FB452BAA548}" destId="{28E64AF4-33A1-4AB4-9778-9948E8D9B690}" srcOrd="0" destOrd="0" presId="urn:microsoft.com/office/officeart/2005/8/layout/vList2"/>
    <dgm:cxn modelId="{B9D5ABA2-2B2F-4605-AB14-DF42D14D404D}" type="presOf" srcId="{D81DF5BB-78A5-4137-B9B9-90CC523059A7}" destId="{98C2A114-BA5E-4692-AE14-A8051AB73FBF}" srcOrd="0" destOrd="0" presId="urn:microsoft.com/office/officeart/2005/8/layout/vList2"/>
    <dgm:cxn modelId="{411987A6-C4C4-4797-9ADA-05D4320B19C5}" type="presOf" srcId="{377D9DC5-D282-483C-B1EE-CFC8E2F75875}" destId="{2631AE53-62BD-4E77-981D-5FC26B21BD77}" srcOrd="0" destOrd="0" presId="urn:microsoft.com/office/officeart/2005/8/layout/vList2"/>
    <dgm:cxn modelId="{14B56BB4-C8D2-4D3A-A986-D43D1D9C1D0B}" type="presOf" srcId="{9E3D4441-07DB-40B3-8E38-E5D3BD2C15C6}" destId="{DB989EF6-3D0D-45FA-AFBE-653A172E802C}" srcOrd="0" destOrd="0" presId="urn:microsoft.com/office/officeart/2005/8/layout/vList2"/>
    <dgm:cxn modelId="{4E1A87D1-8190-44CB-BB60-BDFB428F0320}" srcId="{26AACE91-FE02-487F-913C-8D875EEDD91B}" destId="{377D9DC5-D282-483C-B1EE-CFC8E2F75875}" srcOrd="1" destOrd="0" parTransId="{52D99785-B853-4E7A-BA68-A2DC4F22D540}" sibTransId="{8C3267F2-A99B-412A-B766-2798882DF260}"/>
    <dgm:cxn modelId="{A795DAFC-BC2D-414C-B1C4-612E416B3687}" srcId="{26AACE91-FE02-487F-913C-8D875EEDD91B}" destId="{9E3D4441-07DB-40B3-8E38-E5D3BD2C15C6}" srcOrd="5" destOrd="0" parTransId="{4D9360A7-3269-4DEE-BCB0-371D4A1E5258}" sibTransId="{98687BDE-0C05-4E42-98BA-C4BDC484D6EA}"/>
    <dgm:cxn modelId="{93D6FB7B-5C4C-426F-A2B5-D247B4F67E94}" type="presParOf" srcId="{C1CC9F20-2715-492A-8D49-8E74CA06C9C3}" destId="{28E64AF4-33A1-4AB4-9778-9948E8D9B690}" srcOrd="0" destOrd="0" presId="urn:microsoft.com/office/officeart/2005/8/layout/vList2"/>
    <dgm:cxn modelId="{93CE2736-1056-474B-99B5-5442530A4A67}" type="presParOf" srcId="{C1CC9F20-2715-492A-8D49-8E74CA06C9C3}" destId="{B0C75260-E417-4259-8CD3-7BA29A3320E9}" srcOrd="1" destOrd="0" presId="urn:microsoft.com/office/officeart/2005/8/layout/vList2"/>
    <dgm:cxn modelId="{469A7022-0D61-4C5C-BECF-9EF47A912766}" type="presParOf" srcId="{C1CC9F20-2715-492A-8D49-8E74CA06C9C3}" destId="{2631AE53-62BD-4E77-981D-5FC26B21BD77}" srcOrd="2" destOrd="0" presId="urn:microsoft.com/office/officeart/2005/8/layout/vList2"/>
    <dgm:cxn modelId="{F6AC76C2-E73C-4CCB-BA09-2508CBCE7045}" type="presParOf" srcId="{C1CC9F20-2715-492A-8D49-8E74CA06C9C3}" destId="{2ED40AF5-1934-4173-ABCB-A025264CF64E}" srcOrd="3" destOrd="0" presId="urn:microsoft.com/office/officeart/2005/8/layout/vList2"/>
    <dgm:cxn modelId="{BA51EF60-497B-4B90-B4A8-F335B64BE916}" type="presParOf" srcId="{C1CC9F20-2715-492A-8D49-8E74CA06C9C3}" destId="{C9F20BD4-D154-4A3C-99A8-98B7A7BA1CF3}" srcOrd="4" destOrd="0" presId="urn:microsoft.com/office/officeart/2005/8/layout/vList2"/>
    <dgm:cxn modelId="{43979301-F38C-4CA8-8A38-14388F1F1B3F}" type="presParOf" srcId="{C1CC9F20-2715-492A-8D49-8E74CA06C9C3}" destId="{566E882B-9FD1-4A14-BE34-EDE87F548785}" srcOrd="5" destOrd="0" presId="urn:microsoft.com/office/officeart/2005/8/layout/vList2"/>
    <dgm:cxn modelId="{F9320D9A-5E4A-4F14-91AC-45D3BA509FB0}" type="presParOf" srcId="{C1CC9F20-2715-492A-8D49-8E74CA06C9C3}" destId="{98C2A114-BA5E-4692-AE14-A8051AB73FBF}" srcOrd="6" destOrd="0" presId="urn:microsoft.com/office/officeart/2005/8/layout/vList2"/>
    <dgm:cxn modelId="{3ED1D4A9-7AE7-4C96-8E77-0D4AFCAF3F63}" type="presParOf" srcId="{C1CC9F20-2715-492A-8D49-8E74CA06C9C3}" destId="{0C43C649-E11E-40A2-AD52-B38D0ACED998}" srcOrd="7" destOrd="0" presId="urn:microsoft.com/office/officeart/2005/8/layout/vList2"/>
    <dgm:cxn modelId="{FE824140-9A15-463F-82A8-5919BD267A16}" type="presParOf" srcId="{C1CC9F20-2715-492A-8D49-8E74CA06C9C3}" destId="{58CBCF2E-FEA0-45E2-9BC8-43E5B64919D3}" srcOrd="8" destOrd="0" presId="urn:microsoft.com/office/officeart/2005/8/layout/vList2"/>
    <dgm:cxn modelId="{E5F95760-D669-4CE2-A7F0-06F13DAA3505}" type="presParOf" srcId="{C1CC9F20-2715-492A-8D49-8E74CA06C9C3}" destId="{7C499CD1-B39F-4101-B0E6-217681DF4BB5}" srcOrd="9" destOrd="0" presId="urn:microsoft.com/office/officeart/2005/8/layout/vList2"/>
    <dgm:cxn modelId="{E04B2343-6C00-43C2-8D9E-4455610313F0}" type="presParOf" srcId="{C1CC9F20-2715-492A-8D49-8E74CA06C9C3}" destId="{DB989EF6-3D0D-45FA-AFBE-653A172E802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6C571-7587-4770-BA12-8BCEC2827622}">
      <dsp:nvSpPr>
        <dsp:cNvPr id="0" name=""/>
        <dsp:cNvSpPr/>
      </dsp:nvSpPr>
      <dsp:spPr>
        <a:xfrm>
          <a:off x="0" y="20663"/>
          <a:ext cx="626364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b="0" i="0" kern="1200" baseline="0"/>
            <a:t>Barn blir kjent med seg selv i fellesskapet ved å øve seg, feile og prøve igjen. </a:t>
          </a:r>
          <a:endParaRPr lang="en-US" sz="3200" kern="1200"/>
        </a:p>
      </dsp:txBody>
      <dsp:txXfrm>
        <a:off x="85900" y="106563"/>
        <a:ext cx="6091840" cy="1587880"/>
      </dsp:txXfrm>
    </dsp:sp>
    <dsp:sp modelId="{F67B8144-FB2E-46E9-ACFF-A8809BD2CA22}">
      <dsp:nvSpPr>
        <dsp:cNvPr id="0" name=""/>
        <dsp:cNvSpPr/>
      </dsp:nvSpPr>
      <dsp:spPr>
        <a:xfrm>
          <a:off x="0" y="1872503"/>
          <a:ext cx="6263640" cy="17596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b="0" i="0" kern="1200" baseline="0" dirty="0"/>
            <a:t>Fellesskapet må være raust og fleksibelt og tåle forskjeller fordi barn er forskjellige. </a:t>
          </a:r>
          <a:endParaRPr lang="en-US" sz="3200" kern="1200" dirty="0"/>
        </a:p>
      </dsp:txBody>
      <dsp:txXfrm>
        <a:off x="85900" y="1958403"/>
        <a:ext cx="6091840" cy="1587880"/>
      </dsp:txXfrm>
    </dsp:sp>
    <dsp:sp modelId="{B07CC6B2-BE45-40AD-A23B-258BA448D2CA}">
      <dsp:nvSpPr>
        <dsp:cNvPr id="0" name=""/>
        <dsp:cNvSpPr/>
      </dsp:nvSpPr>
      <dsp:spPr>
        <a:xfrm>
          <a:off x="0" y="3724344"/>
          <a:ext cx="6263640" cy="1759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Fellesskap læres mens man er i læring</a:t>
          </a:r>
          <a:endParaRPr lang="en-US" sz="3200" kern="1200"/>
        </a:p>
      </dsp:txBody>
      <dsp:txXfrm>
        <a:off x="85900" y="3810244"/>
        <a:ext cx="6091840" cy="158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64AF4-33A1-4AB4-9778-9948E8D9B690}">
      <dsp:nvSpPr>
        <dsp:cNvPr id="0" name=""/>
        <dsp:cNvSpPr/>
      </dsp:nvSpPr>
      <dsp:spPr>
        <a:xfrm>
          <a:off x="0" y="95003"/>
          <a:ext cx="6263640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Vi lover at vi har systemer klar når det ikke går bra, at elevene skal få det bra igjen. </a:t>
          </a:r>
          <a:endParaRPr lang="en-US" sz="2100" kern="1200"/>
        </a:p>
      </dsp:txBody>
      <dsp:txXfrm>
        <a:off x="40780" y="135783"/>
        <a:ext cx="6182080" cy="753819"/>
      </dsp:txXfrm>
    </dsp:sp>
    <dsp:sp modelId="{2631AE53-62BD-4E77-981D-5FC26B21BD77}">
      <dsp:nvSpPr>
        <dsp:cNvPr id="0" name=""/>
        <dsp:cNvSpPr/>
      </dsp:nvSpPr>
      <dsp:spPr>
        <a:xfrm>
          <a:off x="0" y="990863"/>
          <a:ext cx="6263640" cy="835379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Klassen er raus, tydelig lærer som vet hvordan man jobber med læringsmiljø</a:t>
          </a:r>
          <a:endParaRPr lang="en-US" sz="2100" kern="1200"/>
        </a:p>
      </dsp:txBody>
      <dsp:txXfrm>
        <a:off x="40780" y="1031643"/>
        <a:ext cx="6182080" cy="753819"/>
      </dsp:txXfrm>
    </dsp:sp>
    <dsp:sp modelId="{C9F20BD4-D154-4A3C-99A8-98B7A7BA1CF3}">
      <dsp:nvSpPr>
        <dsp:cNvPr id="0" name=""/>
        <dsp:cNvSpPr/>
      </dsp:nvSpPr>
      <dsp:spPr>
        <a:xfrm>
          <a:off x="0" y="1886723"/>
          <a:ext cx="6263640" cy="835379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Alle elever skal få sette ord på det som skjedde</a:t>
          </a:r>
          <a:endParaRPr lang="en-US" sz="2100" kern="1200"/>
        </a:p>
      </dsp:txBody>
      <dsp:txXfrm>
        <a:off x="40780" y="1927503"/>
        <a:ext cx="6182080" cy="753819"/>
      </dsp:txXfrm>
    </dsp:sp>
    <dsp:sp modelId="{98C2A114-BA5E-4692-AE14-A8051AB73FBF}">
      <dsp:nvSpPr>
        <dsp:cNvPr id="0" name=""/>
        <dsp:cNvSpPr/>
      </dsp:nvSpPr>
      <dsp:spPr>
        <a:xfrm>
          <a:off x="0" y="2782584"/>
          <a:ext cx="6263640" cy="835379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Voksne tør å blande seg inn</a:t>
          </a:r>
          <a:endParaRPr lang="en-US" sz="2100" kern="1200"/>
        </a:p>
      </dsp:txBody>
      <dsp:txXfrm>
        <a:off x="40780" y="2823364"/>
        <a:ext cx="6182080" cy="753819"/>
      </dsp:txXfrm>
    </dsp:sp>
    <dsp:sp modelId="{58CBCF2E-FEA0-45E2-9BC8-43E5B64919D3}">
      <dsp:nvSpPr>
        <dsp:cNvPr id="0" name=""/>
        <dsp:cNvSpPr/>
      </dsp:nvSpPr>
      <dsp:spPr>
        <a:xfrm>
          <a:off x="0" y="3678444"/>
          <a:ext cx="6263640" cy="835379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Tydelig lærere forteller hva som er greit og ikke greit</a:t>
          </a:r>
          <a:endParaRPr lang="en-US" sz="2100" kern="1200"/>
        </a:p>
      </dsp:txBody>
      <dsp:txXfrm>
        <a:off x="40780" y="3719224"/>
        <a:ext cx="6182080" cy="753819"/>
      </dsp:txXfrm>
    </dsp:sp>
    <dsp:sp modelId="{DB989EF6-3D0D-45FA-AFBE-653A172E802C}">
      <dsp:nvSpPr>
        <dsp:cNvPr id="0" name=""/>
        <dsp:cNvSpPr/>
      </dsp:nvSpPr>
      <dsp:spPr>
        <a:xfrm>
          <a:off x="0" y="4574304"/>
          <a:ext cx="6263640" cy="8353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9A garanterer ikke et mobbefritt miljø</a:t>
          </a:r>
          <a:endParaRPr lang="en-US" sz="2100" kern="1200"/>
        </a:p>
      </dsp:txBody>
      <dsp:txXfrm>
        <a:off x="40780" y="4615084"/>
        <a:ext cx="6182080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Skolebænk med bøger og blyanter og tavle i baggrunden">
            <a:extLst>
              <a:ext uri="{FF2B5EF4-FFF2-40B4-BE49-F238E27FC236}">
                <a16:creationId xmlns:a16="http://schemas.microsoft.com/office/drawing/2014/main" id="{B3556B50-D2CB-4328-A5BB-59755110F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§9A: Trygt og inkluderende skolemiljø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Rutiner for varsling og oppfølging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AAB0A1-F541-44CA-86F1-62BEC488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latin typeface="Oslo Sans Office" panose="02000000000000000000" pitchFamily="2" charset="0"/>
              </a:rPr>
              <a:t>HVA ER MOBBING?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497DA4-E8A3-47BE-98DA-0E2536F4A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b="0" i="1" dirty="0">
                <a:solidFill>
                  <a:srgbClr val="000000"/>
                </a:solidFill>
                <a:effectLst/>
                <a:latin typeface="Oslo Sans Office" panose="02000000000000000000" pitchFamily="2" charset="0"/>
              </a:rPr>
              <a:t>Mobbing av barn er </a:t>
            </a:r>
            <a:r>
              <a:rPr lang="nb-NO" sz="4000" b="0" i="1" dirty="0">
                <a:solidFill>
                  <a:srgbClr val="FF0000"/>
                </a:solidFill>
                <a:effectLst/>
                <a:latin typeface="Oslo Sans Office" panose="02000000000000000000" pitchFamily="2" charset="0"/>
              </a:rPr>
              <a:t>handlinger</a:t>
            </a:r>
            <a:r>
              <a:rPr lang="nb-NO" sz="4000" b="0" i="1" dirty="0">
                <a:solidFill>
                  <a:srgbClr val="000000"/>
                </a:solidFill>
                <a:effectLst/>
                <a:latin typeface="Oslo Sans Office" panose="02000000000000000000" pitchFamily="2" charset="0"/>
              </a:rPr>
              <a:t> fra voksne og/eller barn som </a:t>
            </a:r>
            <a:r>
              <a:rPr lang="nb-NO" sz="4000" b="0" i="1" dirty="0">
                <a:solidFill>
                  <a:srgbClr val="FF0000"/>
                </a:solidFill>
                <a:effectLst/>
                <a:latin typeface="Oslo Sans Office" panose="02000000000000000000" pitchFamily="2" charset="0"/>
              </a:rPr>
              <a:t>hindrer opplevelsen av å høre til</a:t>
            </a:r>
            <a:r>
              <a:rPr lang="nb-NO" sz="4000" b="0" i="1" dirty="0">
                <a:solidFill>
                  <a:srgbClr val="000000"/>
                </a:solidFill>
                <a:effectLst/>
                <a:latin typeface="Oslo Sans Office" panose="02000000000000000000" pitchFamily="2" charset="0"/>
              </a:rPr>
              <a:t>, å være en betydningsfull person i fellesskapet og muligheten til medvirkning. </a:t>
            </a:r>
            <a:br>
              <a:rPr lang="nb-NO" sz="4000" dirty="0">
                <a:latin typeface="Oslo Sans Office" panose="02000000000000000000" pitchFamily="2" charset="0"/>
              </a:rPr>
            </a:br>
            <a:r>
              <a:rPr lang="nb-NO" sz="4000" b="0" i="1" dirty="0">
                <a:solidFill>
                  <a:srgbClr val="000000"/>
                </a:solidFill>
                <a:effectLst/>
                <a:latin typeface="Oslo Sans Office" panose="02000000000000000000" pitchFamily="2" charset="0"/>
              </a:rPr>
              <a:t>  </a:t>
            </a:r>
            <a:r>
              <a:rPr lang="nb-NO" b="0" i="1" dirty="0">
                <a:solidFill>
                  <a:srgbClr val="000000"/>
                </a:solidFill>
                <a:effectLst/>
                <a:latin typeface="Oslo Sans Office" panose="02000000000000000000" pitchFamily="2" charset="0"/>
              </a:rPr>
              <a:t>(Lund, Helgeland, </a:t>
            </a:r>
            <a:r>
              <a:rPr lang="nb-NO" b="0" i="1" dirty="0" err="1">
                <a:solidFill>
                  <a:srgbClr val="000000"/>
                </a:solidFill>
                <a:effectLst/>
                <a:latin typeface="Oslo Sans Office" panose="02000000000000000000" pitchFamily="2" charset="0"/>
              </a:rPr>
              <a:t>Kovac</a:t>
            </a:r>
            <a:r>
              <a:rPr lang="nb-NO" b="0" i="1" dirty="0">
                <a:solidFill>
                  <a:srgbClr val="000000"/>
                </a:solidFill>
                <a:effectLst/>
                <a:latin typeface="Oslo Sans Office" panose="02000000000000000000" pitchFamily="2" charset="0"/>
              </a:rPr>
              <a:t>, 2017 (in press))</a:t>
            </a:r>
            <a:endParaRPr lang="nb-NO" dirty="0">
              <a:latin typeface="Oslo Sans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4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8">
            <a:extLst>
              <a:ext uri="{FF2B5EF4-FFF2-40B4-BE49-F238E27FC236}">
                <a16:creationId xmlns:a16="http://schemas.microsoft.com/office/drawing/2014/main" id="{BCE1AECC-CD4E-824B-9759-B8FDE60F99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77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B90CDC5-1847-4AD2-9185-E6D94C057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90" y="1781396"/>
            <a:ext cx="7883371" cy="444444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14DFA39-AEF5-4984-A0A2-A63B926F745A}"/>
              </a:ext>
            </a:extLst>
          </p:cNvPr>
          <p:cNvSpPr txBox="1"/>
          <p:nvPr/>
        </p:nvSpPr>
        <p:spPr>
          <a:xfrm>
            <a:off x="3252473" y="5600279"/>
            <a:ext cx="5391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Dette kan få oss til å gjøre mye for å kjenne på et fellesskap (også ting vi vet er galt)</a:t>
            </a:r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2707B66-C023-4B95-B61E-09355849A050}"/>
              </a:ext>
            </a:extLst>
          </p:cNvPr>
          <p:cNvSpPr txBox="1"/>
          <p:nvPr/>
        </p:nvSpPr>
        <p:spPr>
          <a:xfrm>
            <a:off x="2910624" y="3054891"/>
            <a:ext cx="2305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Behov for å 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høre til </a:t>
            </a:r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C8F9224-0017-47ED-B2B7-F4E39E2D65C5}"/>
              </a:ext>
            </a:extLst>
          </p:cNvPr>
          <p:cNvSpPr txBox="1"/>
          <p:nvPr/>
        </p:nvSpPr>
        <p:spPr>
          <a:xfrm>
            <a:off x="6975403" y="3054891"/>
            <a:ext cx="2131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Frykt for å stå utenfor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AABF2BA-5314-4E86-AC6F-10F38CEA37CF}"/>
              </a:ext>
            </a:extLst>
          </p:cNvPr>
          <p:cNvSpPr txBox="1"/>
          <p:nvPr/>
        </p:nvSpPr>
        <p:spPr>
          <a:xfrm>
            <a:off x="3347349" y="1872305"/>
            <a:ext cx="461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Utløsende faktorer: SKJØRE RELASJONER + MANGEL PÅ MENING</a:t>
            </a:r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DFB0424-8545-4503-9033-5A06227CE802}"/>
              </a:ext>
            </a:extLst>
          </p:cNvPr>
          <p:cNvSpPr txBox="1"/>
          <p:nvPr/>
        </p:nvSpPr>
        <p:spPr>
          <a:xfrm>
            <a:off x="1306497" y="66961"/>
            <a:ext cx="95790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dirty="0">
                <a:solidFill>
                  <a:srgbClr val="FF0000"/>
                </a:solidFill>
                <a:cs typeface="Calibri"/>
              </a:rPr>
              <a:t>Fra individfokus til kontekst og læringsmiljø </a:t>
            </a:r>
          </a:p>
          <a:p>
            <a:r>
              <a:rPr lang="nb-NO" sz="2800" b="1" dirty="0">
                <a:cs typeface="Calibri"/>
              </a:rPr>
              <a:t>Vi løser ikke problemet uten å se på hva som skjer i klassen/ gruppa</a:t>
            </a:r>
          </a:p>
        </p:txBody>
      </p:sp>
    </p:spTree>
    <p:extLst>
      <p:ext uri="{BB962C8B-B14F-4D97-AF65-F5344CB8AC3E}">
        <p14:creationId xmlns:p14="http://schemas.microsoft.com/office/powerpoint/2010/main" val="104148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67DEF9-309F-4E3C-896D-CE133EFA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br>
              <a:rPr lang="nb-NO" sz="5600" i="0" u="none" strike="noStrike" baseline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nb-NO" sz="5600" b="1" i="0" u="none" strike="noStrike" baseline="0">
                <a:solidFill>
                  <a:schemeClr val="bg1"/>
                </a:solidFill>
                <a:cs typeface="Calibri Light" panose="020F0302020204030204" pitchFamily="34" charset="0"/>
              </a:rPr>
              <a:t>Elevenes identitet og selvbilde blir til i samspill med andre</a:t>
            </a:r>
            <a:br>
              <a:rPr lang="nb-NO" sz="5600" i="0" u="none" strike="noStrike" baseline="0">
                <a:solidFill>
                  <a:schemeClr val="bg1"/>
                </a:solidFill>
                <a:cs typeface="Calibri Light" panose="020F0302020204030204" pitchFamily="34" charset="0"/>
              </a:rPr>
            </a:br>
            <a:endParaRPr lang="nb-NO" sz="5600">
              <a:solidFill>
                <a:schemeClr val="bg1"/>
              </a:solidFill>
            </a:endParaRP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EDEBC442-90D5-4D83-8CB9-C4C5B4FD2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43553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6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7CECD83-9A08-43C9-94EC-F576AC89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b-NO" sz="4700" b="1">
                <a:solidFill>
                  <a:schemeClr val="bg1"/>
                </a:solidFill>
              </a:rPr>
              <a:t>Hvordan håndtere negative hendelser, opplevelser, følelser?</a:t>
            </a:r>
            <a:br>
              <a:rPr lang="nb-NO" sz="4700">
                <a:solidFill>
                  <a:schemeClr val="bg1"/>
                </a:solidFill>
              </a:rPr>
            </a:br>
            <a:br>
              <a:rPr lang="nb-NO" sz="4700">
                <a:solidFill>
                  <a:schemeClr val="bg1"/>
                </a:solidFill>
              </a:rPr>
            </a:br>
            <a:endParaRPr lang="nb-NO" sz="4700">
              <a:solidFill>
                <a:schemeClr val="bg1"/>
              </a:solidFill>
            </a:endParaRP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A5D471D3-AEC2-411A-A57C-9A4CA3C66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08359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49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6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572D68-1200-4258-BCD2-FC81CC64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nb-NO" sz="3600" dirty="0">
                <a:cs typeface="Calibri Light"/>
              </a:rPr>
              <a:t>Nye rutiner for varsling </a:t>
            </a:r>
            <a:br>
              <a:rPr lang="nb-NO" sz="3600" dirty="0">
                <a:cs typeface="Calibri Light"/>
              </a:rPr>
            </a:br>
            <a:br>
              <a:rPr lang="nb-NO" sz="3600" dirty="0">
                <a:cs typeface="Calibri Light"/>
              </a:rPr>
            </a:br>
            <a:r>
              <a:rPr lang="nb-NO" sz="2800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1: Foresatte kontakter </a:t>
            </a:r>
            <a:br>
              <a:rPr lang="nb-NO" sz="2800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</a:br>
            <a:r>
              <a:rPr lang="nb-NO" sz="2800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skolen og varsler</a:t>
            </a:r>
            <a:endParaRPr lang="nb-NO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22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9524C8-3995-44E4-8EC5-28610ADE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052" y="643470"/>
            <a:ext cx="7633482" cy="557106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nb-NO" sz="2400" dirty="0">
                <a:cs typeface="Calibri"/>
              </a:rPr>
              <a:t>1. Mistanke eller kjennskap til at en elev ikke har et trygt skolemiljø</a:t>
            </a:r>
          </a:p>
          <a:p>
            <a:pPr marL="0" indent="0">
              <a:buNone/>
            </a:pPr>
            <a:r>
              <a:rPr lang="nb-NO" sz="2400" dirty="0">
                <a:cs typeface="Calibri"/>
              </a:rPr>
              <a:t>2. Usikker på om det skal varsles: Undersøke nærmere/ drøfte med kollega</a:t>
            </a:r>
          </a:p>
          <a:p>
            <a:pPr marL="0" indent="0">
              <a:buNone/>
            </a:pPr>
            <a:r>
              <a:rPr lang="nb-NO" sz="2400" dirty="0">
                <a:cs typeface="Calibri"/>
              </a:rPr>
              <a:t>3. Varsle: Skriftlig varselskjema. </a:t>
            </a:r>
          </a:p>
          <a:p>
            <a:pPr marL="0" indent="0">
              <a:buNone/>
            </a:pPr>
            <a:r>
              <a:rPr lang="nb-NO" sz="2400" dirty="0">
                <a:cs typeface="Calibri"/>
              </a:rPr>
              <a:t>4. Formell elevsamtale gjennomføres av ledelse/</a:t>
            </a:r>
            <a:r>
              <a:rPr lang="nb-NO" sz="2400" dirty="0" err="1">
                <a:cs typeface="Calibri"/>
              </a:rPr>
              <a:t>sosteam</a:t>
            </a:r>
            <a:endParaRPr lang="nb-NO" sz="2400" dirty="0"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cs typeface="Calibri"/>
              </a:rPr>
              <a:t>5. Drøfting av eventuelle tiltak: ledelse og </a:t>
            </a:r>
            <a:r>
              <a:rPr lang="nb-NO" sz="2400" b="1" dirty="0" err="1">
                <a:cs typeface="Calibri"/>
              </a:rPr>
              <a:t>sosteam</a:t>
            </a:r>
            <a:r>
              <a:rPr lang="nb-NO" sz="2400" b="1" dirty="0">
                <a:cs typeface="Calibri"/>
              </a:rPr>
              <a:t> og foresatte</a:t>
            </a:r>
          </a:p>
          <a:p>
            <a:pPr marL="0" indent="0">
              <a:buNone/>
            </a:pPr>
            <a:r>
              <a:rPr lang="nb-NO" sz="2400" b="1" dirty="0">
                <a:cs typeface="Calibri"/>
              </a:rPr>
              <a:t>6. Nei: Saken avsluttes. Ja: Aktivitetsplan</a:t>
            </a:r>
          </a:p>
          <a:p>
            <a:pPr marL="0" indent="0">
              <a:buNone/>
            </a:pPr>
            <a:r>
              <a:rPr lang="nb-NO" sz="2400" dirty="0">
                <a:cs typeface="Calibri"/>
              </a:rPr>
              <a:t>7. Ukentlig oppdateringsmøte ledelse/</a:t>
            </a:r>
            <a:r>
              <a:rPr lang="nb-NO" sz="2400" dirty="0" err="1">
                <a:cs typeface="Calibri"/>
              </a:rPr>
              <a:t>sosteam</a:t>
            </a:r>
            <a:r>
              <a:rPr lang="nb-NO" sz="2400" dirty="0">
                <a:cs typeface="Calibri"/>
              </a:rPr>
              <a:t>: alle aktive aktivitetsplaner  </a:t>
            </a:r>
          </a:p>
          <a:p>
            <a:pPr marL="0" indent="0">
              <a:buNone/>
            </a:pPr>
            <a:r>
              <a:rPr lang="nb-NO" sz="2400" dirty="0">
                <a:cs typeface="Calibri"/>
              </a:rPr>
              <a:t>8. Evaluering: eventuelle endringer </a:t>
            </a:r>
          </a:p>
          <a:p>
            <a:pPr marL="0" indent="0">
              <a:buNone/>
            </a:pPr>
            <a:r>
              <a:rPr lang="nb-NO" sz="2400" dirty="0">
                <a:cs typeface="Calibri"/>
              </a:rPr>
              <a:t>9. Sluttdato 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5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9F60118-5895-427A-9C8F-CF46BFB1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sz="3400" dirty="0">
                <a:solidFill>
                  <a:srgbClr val="FFFFFF"/>
                </a:solidFill>
                <a:cs typeface="Calibri Light"/>
              </a:rPr>
              <a:t>Formell elevsamtale gjennomføres av ledelse/</a:t>
            </a:r>
            <a:r>
              <a:rPr lang="nb-NO" sz="3400" dirty="0" err="1">
                <a:solidFill>
                  <a:srgbClr val="FFFFFF"/>
                </a:solidFill>
                <a:cs typeface="Calibri Light"/>
              </a:rPr>
              <a:t>sosteam</a:t>
            </a:r>
            <a:r>
              <a:rPr lang="nb-NO" sz="3400" dirty="0">
                <a:solidFill>
                  <a:srgbClr val="FFFFFF"/>
                </a:solidFill>
                <a:cs typeface="Calibri Light"/>
              </a:rPr>
              <a:t> 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D80436-6638-467E-98FF-1875609D8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6906491" cy="5857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Eleven skal vite at det er varslet og at det blir en samtale. </a:t>
            </a:r>
          </a:p>
          <a:p>
            <a:r>
              <a:rPr lang="nb-NO" dirty="0">
                <a:cs typeface="Calibri"/>
              </a:rPr>
              <a:t>Den som gjennomfører samtalen har ansvar for at kontaktlærer får beskjed om at samtalen er gjort</a:t>
            </a:r>
          </a:p>
          <a:p>
            <a:r>
              <a:rPr lang="nb-NO" dirty="0">
                <a:cs typeface="Calibri"/>
              </a:rPr>
              <a:t>Foresatte kontaktes</a:t>
            </a:r>
          </a:p>
          <a:p>
            <a:r>
              <a:rPr lang="nb-NO" dirty="0">
                <a:cs typeface="Calibri"/>
              </a:rPr>
              <a:t>Evaluering etter samtale med kontaktlærer og foresatte: Aktivitetsplan?</a:t>
            </a:r>
          </a:p>
          <a:p>
            <a:pPr marL="0" indent="0">
              <a:buNone/>
            </a:pP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01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DD8B70794B7F468706F46B0B9E4F42" ma:contentTypeVersion="" ma:contentTypeDescription="Opprett et nytt dokument." ma:contentTypeScope="" ma:versionID="b52ffc158ed18e0312fb45092009a8f2">
  <xsd:schema xmlns:xsd="http://www.w3.org/2001/XMLSchema" xmlns:xs="http://www.w3.org/2001/XMLSchema" xmlns:p="http://schemas.microsoft.com/office/2006/metadata/properties" xmlns:ns2="6e06ece6-7c1a-4848-a293-66f65b16a6fd" xmlns:ns3="37a4c29f-137c-4335-9d37-c0ad23ca7959" targetNamespace="http://schemas.microsoft.com/office/2006/metadata/properties" ma:root="true" ma:fieldsID="a8ff2fcddc182219348c4ec571dd405a" ns2:_="" ns3:_="">
    <xsd:import namespace="6e06ece6-7c1a-4848-a293-66f65b16a6fd"/>
    <xsd:import namespace="37a4c29f-137c-4335-9d37-c0ad23ca79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6ece6-7c1a-4848-a293-66f65b16a6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4c29f-137c-4335-9d37-c0ad23ca795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28D182-DAE7-4311-8772-FCD806920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06ece6-7c1a-4848-a293-66f65b16a6fd"/>
    <ds:schemaRef ds:uri="37a4c29f-137c-4335-9d37-c0ad23ca79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764F3-BB2D-41B4-937B-78EDCAE16B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325CEC-3D9E-4EF9-90EB-C3B3E29FAF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402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Oslo Sans Office</vt:lpstr>
      <vt:lpstr>Office-tema</vt:lpstr>
      <vt:lpstr>§9A: Trygt og inkluderende skolemiljø</vt:lpstr>
      <vt:lpstr>HVA ER MOBBING?</vt:lpstr>
      <vt:lpstr>PowerPoint-presentasjon</vt:lpstr>
      <vt:lpstr>PowerPoint-presentasjon</vt:lpstr>
      <vt:lpstr> Elevenes identitet og selvbilde blir til i samspill med andre </vt:lpstr>
      <vt:lpstr>Hvordan håndtere negative hendelser, opplevelser, følelser?  </vt:lpstr>
      <vt:lpstr>Nye rutiner for varsling   1: Foresatte kontakter  skolen og varsler</vt:lpstr>
      <vt:lpstr>Formell elevsamtale gjennomføres av ledelse/sosteam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Solvor Vasshus</dc:creator>
  <cp:lastModifiedBy>Solvor Vasshus</cp:lastModifiedBy>
  <cp:revision>3</cp:revision>
  <dcterms:created xsi:type="dcterms:W3CDTF">2021-08-10T07:10:37Z</dcterms:created>
  <dcterms:modified xsi:type="dcterms:W3CDTF">2021-09-06T13:17:02Z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0x01010082DD8B70794B7F468706F46B0B9E4F42</vt:lpwstr>
  </property>
</Properties>
</file>